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5" r:id="rId2"/>
    <p:sldId id="283" r:id="rId3"/>
    <p:sldId id="257" r:id="rId4"/>
    <p:sldId id="284" r:id="rId5"/>
    <p:sldId id="279" r:id="rId6"/>
    <p:sldId id="297" r:id="rId7"/>
    <p:sldId id="280" r:id="rId8"/>
    <p:sldId id="286" r:id="rId9"/>
    <p:sldId id="287" r:id="rId10"/>
    <p:sldId id="273" r:id="rId11"/>
    <p:sldId id="267" r:id="rId12"/>
    <p:sldId id="288" r:id="rId13"/>
    <p:sldId id="281" r:id="rId14"/>
    <p:sldId id="289" r:id="rId15"/>
    <p:sldId id="268" r:id="rId16"/>
    <p:sldId id="290" r:id="rId17"/>
    <p:sldId id="277" r:id="rId18"/>
    <p:sldId id="291" r:id="rId19"/>
    <p:sldId id="282" r:id="rId20"/>
    <p:sldId id="292" r:id="rId21"/>
    <p:sldId id="278" r:id="rId22"/>
    <p:sldId id="408" r:id="rId2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49DCFC-769E-4D7E-B306-14D88C237248}" v="49" dt="2023-12-08T20:51:31.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106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ousi Sofia" userId="1e6d4ec9-4904-4dd2-9869-7e27fe13e2ae" providerId="ADAL" clId="{5E49DCFC-769E-4D7E-B306-14D88C237248}"/>
    <pc:docChg chg="undo redo custSel addSld delSld modSld sldOrd">
      <pc:chgData name="Panousi Sofia" userId="1e6d4ec9-4904-4dd2-9869-7e27fe13e2ae" providerId="ADAL" clId="{5E49DCFC-769E-4D7E-B306-14D88C237248}" dt="2023-12-08T20:58:02.360" v="485"/>
      <pc:docMkLst>
        <pc:docMk/>
      </pc:docMkLst>
      <pc:sldChg chg="addSp delSp modSp new mod">
        <pc:chgData name="Panousi Sofia" userId="1e6d4ec9-4904-4dd2-9869-7e27fe13e2ae" providerId="ADAL" clId="{5E49DCFC-769E-4D7E-B306-14D88C237248}" dt="2023-12-08T19:28:21.630" v="197" actId="207"/>
        <pc:sldMkLst>
          <pc:docMk/>
          <pc:sldMk cId="2596454214" sldId="256"/>
        </pc:sldMkLst>
        <pc:spChg chg="del">
          <ac:chgData name="Panousi Sofia" userId="1e6d4ec9-4904-4dd2-9869-7e27fe13e2ae" providerId="ADAL" clId="{5E49DCFC-769E-4D7E-B306-14D88C237248}" dt="2023-12-08T19:27:18.521" v="185" actId="478"/>
          <ac:spMkLst>
            <pc:docMk/>
            <pc:sldMk cId="2596454214" sldId="256"/>
            <ac:spMk id="2" creationId="{14C13E24-09B0-E39B-5459-5D4B50CD545E}"/>
          </ac:spMkLst>
        </pc:spChg>
        <pc:spChg chg="del">
          <ac:chgData name="Panousi Sofia" userId="1e6d4ec9-4904-4dd2-9869-7e27fe13e2ae" providerId="ADAL" clId="{5E49DCFC-769E-4D7E-B306-14D88C237248}" dt="2023-12-08T19:27:21.430" v="186" actId="478"/>
          <ac:spMkLst>
            <pc:docMk/>
            <pc:sldMk cId="2596454214" sldId="256"/>
            <ac:spMk id="3" creationId="{2848A8C9-0AF1-8174-D6F5-11DDD9003A5D}"/>
          </ac:spMkLst>
        </pc:spChg>
        <pc:spChg chg="add mod">
          <ac:chgData name="Panousi Sofia" userId="1e6d4ec9-4904-4dd2-9869-7e27fe13e2ae" providerId="ADAL" clId="{5E49DCFC-769E-4D7E-B306-14D88C237248}" dt="2023-12-08T19:28:21.630" v="197" actId="207"/>
          <ac:spMkLst>
            <pc:docMk/>
            <pc:sldMk cId="2596454214" sldId="256"/>
            <ac:spMk id="6" creationId="{D4E66064-43E5-8859-59E9-4BD19A55CCD3}"/>
          </ac:spMkLst>
        </pc:spChg>
        <pc:picChg chg="add mod">
          <ac:chgData name="Panousi Sofia" userId="1e6d4ec9-4904-4dd2-9869-7e27fe13e2ae" providerId="ADAL" clId="{5E49DCFC-769E-4D7E-B306-14D88C237248}" dt="2023-12-08T19:27:27.263" v="188" actId="1076"/>
          <ac:picMkLst>
            <pc:docMk/>
            <pc:sldMk cId="2596454214" sldId="256"/>
            <ac:picMk id="4" creationId="{E258A2D2-BA52-A5D8-15DA-BCFB50C12221}"/>
          </ac:picMkLst>
        </pc:picChg>
      </pc:sldChg>
      <pc:sldChg chg="addSp delSp modSp new mod setBg">
        <pc:chgData name="Panousi Sofia" userId="1e6d4ec9-4904-4dd2-9869-7e27fe13e2ae" providerId="ADAL" clId="{5E49DCFC-769E-4D7E-B306-14D88C237248}" dt="2023-12-08T18:49:03.986" v="45" actId="403"/>
        <pc:sldMkLst>
          <pc:docMk/>
          <pc:sldMk cId="1930034231" sldId="257"/>
        </pc:sldMkLst>
        <pc:spChg chg="add del mod">
          <ac:chgData name="Panousi Sofia" userId="1e6d4ec9-4904-4dd2-9869-7e27fe13e2ae" providerId="ADAL" clId="{5E49DCFC-769E-4D7E-B306-14D88C237248}" dt="2023-12-08T18:44:27.453" v="15" actId="26606"/>
          <ac:spMkLst>
            <pc:docMk/>
            <pc:sldMk cId="1930034231" sldId="257"/>
            <ac:spMk id="3" creationId="{FB02DD00-0B0E-F189-1E0D-F823E18FEB25}"/>
          </ac:spMkLst>
        </pc:spChg>
        <pc:spChg chg="add mod">
          <ac:chgData name="Panousi Sofia" userId="1e6d4ec9-4904-4dd2-9869-7e27fe13e2ae" providerId="ADAL" clId="{5E49DCFC-769E-4D7E-B306-14D88C237248}" dt="2023-12-08T18:46:21.547" v="27" actId="1076"/>
          <ac:spMkLst>
            <pc:docMk/>
            <pc:sldMk cId="1930034231" sldId="257"/>
            <ac:spMk id="5" creationId="{CFB0F81B-0EBF-EC0D-98E9-70544777B84B}"/>
          </ac:spMkLst>
        </pc:spChg>
        <pc:spChg chg="add del">
          <ac:chgData name="Panousi Sofia" userId="1e6d4ec9-4904-4dd2-9869-7e27fe13e2ae" providerId="ADAL" clId="{5E49DCFC-769E-4D7E-B306-14D88C237248}" dt="2023-12-08T18:45:35.625" v="19" actId="26606"/>
          <ac:spMkLst>
            <pc:docMk/>
            <pc:sldMk cId="1930034231" sldId="257"/>
            <ac:spMk id="11" creationId="{2659FDB4-FCBE-4A89-B46D-43D4FA54464D}"/>
          </ac:spMkLst>
        </pc:spChg>
        <pc:spChg chg="add">
          <ac:chgData name="Panousi Sofia" userId="1e6d4ec9-4904-4dd2-9869-7e27fe13e2ae" providerId="ADAL" clId="{5E49DCFC-769E-4D7E-B306-14D88C237248}" dt="2023-12-08T18:45:35.625" v="19" actId="26606"/>
          <ac:spMkLst>
            <pc:docMk/>
            <pc:sldMk cId="1930034231" sldId="257"/>
            <ac:spMk id="15" creationId="{16B067B1-F4E5-4FDF-813D-C9E872E80075}"/>
          </ac:spMkLst>
        </pc:spChg>
        <pc:spChg chg="add del">
          <ac:chgData name="Panousi Sofia" userId="1e6d4ec9-4904-4dd2-9869-7e27fe13e2ae" providerId="ADAL" clId="{5E49DCFC-769E-4D7E-B306-14D88C237248}" dt="2023-12-08T18:45:03.187" v="18" actId="26606"/>
          <ac:spMkLst>
            <pc:docMk/>
            <pc:sldMk cId="1930034231" sldId="257"/>
            <ac:spMk id="18" creationId="{8D1AA55E-40D5-461B-A5A8-4AE8AAB71B08}"/>
          </ac:spMkLst>
        </pc:spChg>
        <pc:spChg chg="add del">
          <ac:chgData name="Panousi Sofia" userId="1e6d4ec9-4904-4dd2-9869-7e27fe13e2ae" providerId="ADAL" clId="{5E49DCFC-769E-4D7E-B306-14D88C237248}" dt="2023-12-08T18:45:03.187" v="18" actId="26606"/>
          <ac:spMkLst>
            <pc:docMk/>
            <pc:sldMk cId="1930034231" sldId="257"/>
            <ac:spMk id="27" creationId="{2CA8D992-BB3F-47CD-BA18-71D54539202C}"/>
          </ac:spMkLst>
        </pc:spChg>
        <pc:grpChg chg="add del">
          <ac:chgData name="Panousi Sofia" userId="1e6d4ec9-4904-4dd2-9869-7e27fe13e2ae" providerId="ADAL" clId="{5E49DCFC-769E-4D7E-B306-14D88C237248}" dt="2023-12-08T18:45:03.187" v="18" actId="26606"/>
          <ac:grpSpMkLst>
            <pc:docMk/>
            <pc:sldMk cId="1930034231" sldId="257"/>
            <ac:grpSpMk id="22" creationId="{0FE0E4CA-04FD-4712-9979-0D4FACCA607F}"/>
          </ac:grpSpMkLst>
        </pc:grpChg>
        <pc:graphicFrameChg chg="add mod modGraphic">
          <ac:chgData name="Panousi Sofia" userId="1e6d4ec9-4904-4dd2-9869-7e27fe13e2ae" providerId="ADAL" clId="{5E49DCFC-769E-4D7E-B306-14D88C237248}" dt="2023-12-08T18:49:03.986" v="45" actId="403"/>
          <ac:graphicFrameMkLst>
            <pc:docMk/>
            <pc:sldMk cId="1930034231" sldId="257"/>
            <ac:graphicFrameMk id="7" creationId="{9EEDAE84-3838-EF3F-DDB6-7261844AB745}"/>
          </ac:graphicFrameMkLst>
        </pc:graphicFrameChg>
        <pc:cxnChg chg="add del">
          <ac:chgData name="Panousi Sofia" userId="1e6d4ec9-4904-4dd2-9869-7e27fe13e2ae" providerId="ADAL" clId="{5E49DCFC-769E-4D7E-B306-14D88C237248}" dt="2023-12-08T18:45:35.625" v="19" actId="26606"/>
          <ac:cxnSpMkLst>
            <pc:docMk/>
            <pc:sldMk cId="1930034231" sldId="257"/>
            <ac:cxnSpMk id="13" creationId="{C8F51B3F-8331-4E4A-AE96-D47B1006EEAD}"/>
          </ac:cxnSpMkLst>
        </pc:cxnChg>
        <pc:cxnChg chg="add">
          <ac:chgData name="Panousi Sofia" userId="1e6d4ec9-4904-4dd2-9869-7e27fe13e2ae" providerId="ADAL" clId="{5E49DCFC-769E-4D7E-B306-14D88C237248}" dt="2023-12-08T18:45:35.625" v="19" actId="26606"/>
          <ac:cxnSpMkLst>
            <pc:docMk/>
            <pc:sldMk cId="1930034231" sldId="257"/>
            <ac:cxnSpMk id="16" creationId="{F56AE1B2-3354-430B-9E05-2241C72EE908}"/>
          </ac:cxnSpMkLst>
        </pc:cxnChg>
        <pc:cxnChg chg="add del">
          <ac:chgData name="Panousi Sofia" userId="1e6d4ec9-4904-4dd2-9869-7e27fe13e2ae" providerId="ADAL" clId="{5E49DCFC-769E-4D7E-B306-14D88C237248}" dt="2023-12-08T18:45:03.187" v="18" actId="26606"/>
          <ac:cxnSpMkLst>
            <pc:docMk/>
            <pc:sldMk cId="1930034231" sldId="257"/>
            <ac:cxnSpMk id="20" creationId="{C49DA8F6-BCC1-4447-B54C-57856834B94B}"/>
          </ac:cxnSpMkLst>
        </pc:cxnChg>
      </pc:sldChg>
      <pc:sldChg chg="addSp modSp new mod">
        <pc:chgData name="Panousi Sofia" userId="1e6d4ec9-4904-4dd2-9869-7e27fe13e2ae" providerId="ADAL" clId="{5E49DCFC-769E-4D7E-B306-14D88C237248}" dt="2023-12-08T18:52:22.287" v="67" actId="14100"/>
        <pc:sldMkLst>
          <pc:docMk/>
          <pc:sldMk cId="3291086301" sldId="258"/>
        </pc:sldMkLst>
        <pc:spChg chg="add mod">
          <ac:chgData name="Panousi Sofia" userId="1e6d4ec9-4904-4dd2-9869-7e27fe13e2ae" providerId="ADAL" clId="{5E49DCFC-769E-4D7E-B306-14D88C237248}" dt="2023-12-08T18:51:35.257" v="62" actId="14100"/>
          <ac:spMkLst>
            <pc:docMk/>
            <pc:sldMk cId="3291086301" sldId="258"/>
            <ac:spMk id="4" creationId="{06EBA1E0-619F-A76B-8699-12921B97AA8C}"/>
          </ac:spMkLst>
        </pc:spChg>
        <pc:picChg chg="add mod">
          <ac:chgData name="Panousi Sofia" userId="1e6d4ec9-4904-4dd2-9869-7e27fe13e2ae" providerId="ADAL" clId="{5E49DCFC-769E-4D7E-B306-14D88C237248}" dt="2023-12-08T18:52:22.287" v="67" actId="14100"/>
          <ac:picMkLst>
            <pc:docMk/>
            <pc:sldMk cId="3291086301" sldId="258"/>
            <ac:picMk id="2" creationId="{FBEE505D-2356-9D00-6D20-9291FB46FBFB}"/>
          </ac:picMkLst>
        </pc:picChg>
      </pc:sldChg>
      <pc:sldChg chg="addSp delSp modSp new mod setBg">
        <pc:chgData name="Panousi Sofia" userId="1e6d4ec9-4904-4dd2-9869-7e27fe13e2ae" providerId="ADAL" clId="{5E49DCFC-769E-4D7E-B306-14D88C237248}" dt="2023-12-08T19:24:37.573" v="184" actId="26606"/>
        <pc:sldMkLst>
          <pc:docMk/>
          <pc:sldMk cId="1271303120" sldId="259"/>
        </pc:sldMkLst>
        <pc:spChg chg="add mod">
          <ac:chgData name="Panousi Sofia" userId="1e6d4ec9-4904-4dd2-9869-7e27fe13e2ae" providerId="ADAL" clId="{5E49DCFC-769E-4D7E-B306-14D88C237248}" dt="2023-12-08T19:24:37.573" v="184" actId="26606"/>
          <ac:spMkLst>
            <pc:docMk/>
            <pc:sldMk cId="1271303120" sldId="259"/>
            <ac:spMk id="3" creationId="{D7304C34-46B7-5240-D3CF-7E44C6761BCA}"/>
          </ac:spMkLst>
        </pc:spChg>
        <pc:spChg chg="add del">
          <ac:chgData name="Panousi Sofia" userId="1e6d4ec9-4904-4dd2-9869-7e27fe13e2ae" providerId="ADAL" clId="{5E49DCFC-769E-4D7E-B306-14D88C237248}" dt="2023-12-08T19:24:37.573" v="184" actId="26606"/>
          <ac:spMkLst>
            <pc:docMk/>
            <pc:sldMk cId="1271303120" sldId="259"/>
            <ac:spMk id="8" creationId="{C3862298-AF85-4572-BED3-52E573EBD410}"/>
          </ac:spMkLst>
        </pc:spChg>
        <pc:spChg chg="add del">
          <ac:chgData name="Panousi Sofia" userId="1e6d4ec9-4904-4dd2-9869-7e27fe13e2ae" providerId="ADAL" clId="{5E49DCFC-769E-4D7E-B306-14D88C237248}" dt="2023-12-08T19:24:37.573" v="184" actId="26606"/>
          <ac:spMkLst>
            <pc:docMk/>
            <pc:sldMk cId="1271303120" sldId="259"/>
            <ac:spMk id="10" creationId="{7BE265E6-D012-42B3-A7DE-C8FEED40DBB7}"/>
          </ac:spMkLst>
        </pc:spChg>
        <pc:spChg chg="add del">
          <ac:chgData name="Panousi Sofia" userId="1e6d4ec9-4904-4dd2-9869-7e27fe13e2ae" providerId="ADAL" clId="{5E49DCFC-769E-4D7E-B306-14D88C237248}" dt="2023-12-08T19:24:37.573" v="184" actId="26606"/>
          <ac:spMkLst>
            <pc:docMk/>
            <pc:sldMk cId="1271303120" sldId="259"/>
            <ac:spMk id="12" creationId="{6EB9A5AE-0A9C-4EB1-9569-A44D89EFC5BD}"/>
          </ac:spMkLst>
        </pc:spChg>
        <pc:picChg chg="add mod">
          <ac:chgData name="Panousi Sofia" userId="1e6d4ec9-4904-4dd2-9869-7e27fe13e2ae" providerId="ADAL" clId="{5E49DCFC-769E-4D7E-B306-14D88C237248}" dt="2023-12-08T19:24:37.573" v="184" actId="26606"/>
          <ac:picMkLst>
            <pc:docMk/>
            <pc:sldMk cId="1271303120" sldId="259"/>
            <ac:picMk id="2" creationId="{2D7F5B14-C9B1-3356-57B2-FEF6BE9AA29D}"/>
          </ac:picMkLst>
        </pc:picChg>
      </pc:sldChg>
      <pc:sldChg chg="addSp delSp modSp new del mod">
        <pc:chgData name="Panousi Sofia" userId="1e6d4ec9-4904-4dd2-9869-7e27fe13e2ae" providerId="ADAL" clId="{5E49DCFC-769E-4D7E-B306-14D88C237248}" dt="2023-12-08T19:02:20.614" v="95" actId="47"/>
        <pc:sldMkLst>
          <pc:docMk/>
          <pc:sldMk cId="187663813" sldId="260"/>
        </pc:sldMkLst>
        <pc:spChg chg="add del mod">
          <ac:chgData name="Panousi Sofia" userId="1e6d4ec9-4904-4dd2-9869-7e27fe13e2ae" providerId="ADAL" clId="{5E49DCFC-769E-4D7E-B306-14D88C237248}" dt="2023-12-08T19:02:07.950" v="92" actId="21"/>
          <ac:spMkLst>
            <pc:docMk/>
            <pc:sldMk cId="187663813" sldId="260"/>
            <ac:spMk id="3" creationId="{C540EA04-7D3C-543D-C0AD-E3F9831A7632}"/>
          </ac:spMkLst>
        </pc:spChg>
        <pc:spChg chg="add del mod">
          <ac:chgData name="Panousi Sofia" userId="1e6d4ec9-4904-4dd2-9869-7e27fe13e2ae" providerId="ADAL" clId="{5E49DCFC-769E-4D7E-B306-14D88C237248}" dt="2023-12-08T19:02:16.152" v="94" actId="478"/>
          <ac:spMkLst>
            <pc:docMk/>
            <pc:sldMk cId="187663813" sldId="260"/>
            <ac:spMk id="4" creationId="{BCD8B4FE-E12B-BCE7-BDD3-D30E066344C1}"/>
          </ac:spMkLst>
        </pc:spChg>
      </pc:sldChg>
      <pc:sldChg chg="addSp delSp modSp new mod">
        <pc:chgData name="Panousi Sofia" userId="1e6d4ec9-4904-4dd2-9869-7e27fe13e2ae" providerId="ADAL" clId="{5E49DCFC-769E-4D7E-B306-14D88C237248}" dt="2023-12-08T20:05:58.288" v="292" actId="21"/>
        <pc:sldMkLst>
          <pc:docMk/>
          <pc:sldMk cId="3766358395" sldId="260"/>
        </pc:sldMkLst>
        <pc:spChg chg="add del mod">
          <ac:chgData name="Panousi Sofia" userId="1e6d4ec9-4904-4dd2-9869-7e27fe13e2ae" providerId="ADAL" clId="{5E49DCFC-769E-4D7E-B306-14D88C237248}" dt="2023-12-08T20:05:58.288" v="292" actId="21"/>
          <ac:spMkLst>
            <pc:docMk/>
            <pc:sldMk cId="3766358395" sldId="260"/>
            <ac:spMk id="2" creationId="{983D749F-2BAF-9D82-1874-8B03E10863EC}"/>
          </ac:spMkLst>
        </pc:spChg>
        <pc:spChg chg="add mod">
          <ac:chgData name="Panousi Sofia" userId="1e6d4ec9-4904-4dd2-9869-7e27fe13e2ae" providerId="ADAL" clId="{5E49DCFC-769E-4D7E-B306-14D88C237248}" dt="2023-12-08T19:03:03.234" v="105" actId="1076"/>
          <ac:spMkLst>
            <pc:docMk/>
            <pc:sldMk cId="3766358395" sldId="260"/>
            <ac:spMk id="3" creationId="{68CDD2E3-44CD-31EA-F2E7-138E6AB7CE34}"/>
          </ac:spMkLst>
        </pc:spChg>
      </pc:sldChg>
      <pc:sldChg chg="addSp delSp modSp new add del mod setBg">
        <pc:chgData name="Panousi Sofia" userId="1e6d4ec9-4904-4dd2-9869-7e27fe13e2ae" providerId="ADAL" clId="{5E49DCFC-769E-4D7E-B306-14D88C237248}" dt="2023-12-08T19:18:53.353" v="149" actId="26606"/>
        <pc:sldMkLst>
          <pc:docMk/>
          <pc:sldMk cId="1360124001" sldId="261"/>
        </pc:sldMkLst>
        <pc:spChg chg="add del">
          <ac:chgData name="Panousi Sofia" userId="1e6d4ec9-4904-4dd2-9869-7e27fe13e2ae" providerId="ADAL" clId="{5E49DCFC-769E-4D7E-B306-14D88C237248}" dt="2023-12-08T19:18:19.980" v="142" actId="26606"/>
          <ac:spMkLst>
            <pc:docMk/>
            <pc:sldMk cId="1360124001" sldId="261"/>
            <ac:spMk id="4" creationId="{F3060C83-F051-4F0E-ABAD-AA0DFC48B218}"/>
          </ac:spMkLst>
        </pc:spChg>
        <pc:spChg chg="add del">
          <ac:chgData name="Panousi Sofia" userId="1e6d4ec9-4904-4dd2-9869-7e27fe13e2ae" providerId="ADAL" clId="{5E49DCFC-769E-4D7E-B306-14D88C237248}" dt="2023-12-08T19:03:46.011" v="113" actId="26606"/>
          <ac:spMkLst>
            <pc:docMk/>
            <pc:sldMk cId="1360124001" sldId="261"/>
            <ac:spMk id="7" creationId="{42A4FC2C-047E-45A5-965D-8E1E3BF09BC6}"/>
          </ac:spMkLst>
        </pc:spChg>
        <pc:spChg chg="add del">
          <ac:chgData name="Panousi Sofia" userId="1e6d4ec9-4904-4dd2-9869-7e27fe13e2ae" providerId="ADAL" clId="{5E49DCFC-769E-4D7E-B306-14D88C237248}" dt="2023-12-08T19:18:19.980" v="142" actId="26606"/>
          <ac:spMkLst>
            <pc:docMk/>
            <pc:sldMk cId="1360124001" sldId="261"/>
            <ac:spMk id="9" creationId="{83C98ABE-055B-441F-B07E-44F97F083C39}"/>
          </ac:spMkLst>
        </pc:spChg>
        <pc:spChg chg="add del">
          <ac:chgData name="Panousi Sofia" userId="1e6d4ec9-4904-4dd2-9869-7e27fe13e2ae" providerId="ADAL" clId="{5E49DCFC-769E-4D7E-B306-14D88C237248}" dt="2023-12-08T19:18:19.980" v="142" actId="26606"/>
          <ac:spMkLst>
            <pc:docMk/>
            <pc:sldMk cId="1360124001" sldId="261"/>
            <ac:spMk id="11" creationId="{29FDB030-9B49-4CED-8CCD-4D99382388AC}"/>
          </ac:spMkLst>
        </pc:spChg>
        <pc:spChg chg="add del">
          <ac:chgData name="Panousi Sofia" userId="1e6d4ec9-4904-4dd2-9869-7e27fe13e2ae" providerId="ADAL" clId="{5E49DCFC-769E-4D7E-B306-14D88C237248}" dt="2023-12-08T19:18:19.980" v="142" actId="26606"/>
          <ac:spMkLst>
            <pc:docMk/>
            <pc:sldMk cId="1360124001" sldId="261"/>
            <ac:spMk id="13" creationId="{3783CA14-24A1-485C-8B30-D6A5D87987AD}"/>
          </ac:spMkLst>
        </pc:spChg>
        <pc:spChg chg="add del">
          <ac:chgData name="Panousi Sofia" userId="1e6d4ec9-4904-4dd2-9869-7e27fe13e2ae" providerId="ADAL" clId="{5E49DCFC-769E-4D7E-B306-14D88C237248}" dt="2023-12-08T19:18:19.980" v="142" actId="26606"/>
          <ac:spMkLst>
            <pc:docMk/>
            <pc:sldMk cId="1360124001" sldId="261"/>
            <ac:spMk id="15" creationId="{9A97C86A-04D6-40F7-AE84-31AB43E6A846}"/>
          </ac:spMkLst>
        </pc:spChg>
        <pc:spChg chg="add del">
          <ac:chgData name="Panousi Sofia" userId="1e6d4ec9-4904-4dd2-9869-7e27fe13e2ae" providerId="ADAL" clId="{5E49DCFC-769E-4D7E-B306-14D88C237248}" dt="2023-12-08T19:18:19.980" v="142" actId="26606"/>
          <ac:spMkLst>
            <pc:docMk/>
            <pc:sldMk cId="1360124001" sldId="261"/>
            <ac:spMk id="17" creationId="{FF9F2414-84E8-453E-B1F3-389FDE8192D9}"/>
          </ac:spMkLst>
        </pc:spChg>
        <pc:spChg chg="add del">
          <ac:chgData name="Panousi Sofia" userId="1e6d4ec9-4904-4dd2-9869-7e27fe13e2ae" providerId="ADAL" clId="{5E49DCFC-769E-4D7E-B306-14D88C237248}" dt="2023-12-08T19:18:19.980" v="142" actId="26606"/>
          <ac:spMkLst>
            <pc:docMk/>
            <pc:sldMk cId="1360124001" sldId="261"/>
            <ac:spMk id="19" creationId="{3ECA69A1-7536-43AC-85EF-C7106179F5ED}"/>
          </ac:spMkLst>
        </pc:spChg>
        <pc:spChg chg="add del">
          <ac:chgData name="Panousi Sofia" userId="1e6d4ec9-4904-4dd2-9869-7e27fe13e2ae" providerId="ADAL" clId="{5E49DCFC-769E-4D7E-B306-14D88C237248}" dt="2023-12-08T19:18:53.353" v="149" actId="26606"/>
          <ac:spMkLst>
            <pc:docMk/>
            <pc:sldMk cId="1360124001" sldId="261"/>
            <ac:spMk id="24" creationId="{F3060C83-F051-4F0E-ABAD-AA0DFC48B218}"/>
          </ac:spMkLst>
        </pc:spChg>
        <pc:spChg chg="add del">
          <ac:chgData name="Panousi Sofia" userId="1e6d4ec9-4904-4dd2-9869-7e27fe13e2ae" providerId="ADAL" clId="{5E49DCFC-769E-4D7E-B306-14D88C237248}" dt="2023-12-08T19:18:53.353" v="149" actId="26606"/>
          <ac:spMkLst>
            <pc:docMk/>
            <pc:sldMk cId="1360124001" sldId="261"/>
            <ac:spMk id="26" creationId="{83C98ABE-055B-441F-B07E-44F97F083C39}"/>
          </ac:spMkLst>
        </pc:spChg>
        <pc:spChg chg="add del">
          <ac:chgData name="Panousi Sofia" userId="1e6d4ec9-4904-4dd2-9869-7e27fe13e2ae" providerId="ADAL" clId="{5E49DCFC-769E-4D7E-B306-14D88C237248}" dt="2023-12-08T19:18:53.353" v="149" actId="26606"/>
          <ac:spMkLst>
            <pc:docMk/>
            <pc:sldMk cId="1360124001" sldId="261"/>
            <ac:spMk id="28" creationId="{29FDB030-9B49-4CED-8CCD-4D99382388AC}"/>
          </ac:spMkLst>
        </pc:spChg>
        <pc:spChg chg="add del">
          <ac:chgData name="Panousi Sofia" userId="1e6d4ec9-4904-4dd2-9869-7e27fe13e2ae" providerId="ADAL" clId="{5E49DCFC-769E-4D7E-B306-14D88C237248}" dt="2023-12-08T19:18:53.353" v="149" actId="26606"/>
          <ac:spMkLst>
            <pc:docMk/>
            <pc:sldMk cId="1360124001" sldId="261"/>
            <ac:spMk id="30" creationId="{3783CA14-24A1-485C-8B30-D6A5D87987AD}"/>
          </ac:spMkLst>
        </pc:spChg>
        <pc:spChg chg="add del">
          <ac:chgData name="Panousi Sofia" userId="1e6d4ec9-4904-4dd2-9869-7e27fe13e2ae" providerId="ADAL" clId="{5E49DCFC-769E-4D7E-B306-14D88C237248}" dt="2023-12-08T19:18:53.353" v="149" actId="26606"/>
          <ac:spMkLst>
            <pc:docMk/>
            <pc:sldMk cId="1360124001" sldId="261"/>
            <ac:spMk id="32" creationId="{9A97C86A-04D6-40F7-AE84-31AB43E6A846}"/>
          </ac:spMkLst>
        </pc:spChg>
        <pc:spChg chg="add del">
          <ac:chgData name="Panousi Sofia" userId="1e6d4ec9-4904-4dd2-9869-7e27fe13e2ae" providerId="ADAL" clId="{5E49DCFC-769E-4D7E-B306-14D88C237248}" dt="2023-12-08T19:18:53.353" v="149" actId="26606"/>
          <ac:spMkLst>
            <pc:docMk/>
            <pc:sldMk cId="1360124001" sldId="261"/>
            <ac:spMk id="34" creationId="{FF9F2414-84E8-453E-B1F3-389FDE8192D9}"/>
          </ac:spMkLst>
        </pc:spChg>
        <pc:spChg chg="add del">
          <ac:chgData name="Panousi Sofia" userId="1e6d4ec9-4904-4dd2-9869-7e27fe13e2ae" providerId="ADAL" clId="{5E49DCFC-769E-4D7E-B306-14D88C237248}" dt="2023-12-08T19:18:53.353" v="149" actId="26606"/>
          <ac:spMkLst>
            <pc:docMk/>
            <pc:sldMk cId="1360124001" sldId="261"/>
            <ac:spMk id="36" creationId="{3ECA69A1-7536-43AC-85EF-C7106179F5ED}"/>
          </ac:spMkLst>
        </pc:spChg>
        <pc:spChg chg="add del">
          <ac:chgData name="Panousi Sofia" userId="1e6d4ec9-4904-4dd2-9869-7e27fe13e2ae" providerId="ADAL" clId="{5E49DCFC-769E-4D7E-B306-14D88C237248}" dt="2023-12-08T19:18:53.353" v="149" actId="26606"/>
          <ac:spMkLst>
            <pc:docMk/>
            <pc:sldMk cId="1360124001" sldId="261"/>
            <ac:spMk id="41" creationId="{42A4FC2C-047E-45A5-965D-8E1E3BF09BC6}"/>
          </ac:spMkLst>
        </pc:spChg>
        <pc:picChg chg="add del mod">
          <ac:chgData name="Panousi Sofia" userId="1e6d4ec9-4904-4dd2-9869-7e27fe13e2ae" providerId="ADAL" clId="{5E49DCFC-769E-4D7E-B306-14D88C237248}" dt="2023-12-08T19:15:59.064" v="132" actId="478"/>
          <ac:picMkLst>
            <pc:docMk/>
            <pc:sldMk cId="1360124001" sldId="261"/>
            <ac:picMk id="2" creationId="{0132B0DE-603D-D9E7-0316-6C9E32C7011C}"/>
          </ac:picMkLst>
        </pc:picChg>
        <pc:picChg chg="add mod">
          <ac:chgData name="Panousi Sofia" userId="1e6d4ec9-4904-4dd2-9869-7e27fe13e2ae" providerId="ADAL" clId="{5E49DCFC-769E-4D7E-B306-14D88C237248}" dt="2023-12-08T19:18:53.353" v="149" actId="26606"/>
          <ac:picMkLst>
            <pc:docMk/>
            <pc:sldMk cId="1360124001" sldId="261"/>
            <ac:picMk id="3" creationId="{68CB0E93-68B7-4AF5-44C8-99B4C64D70C7}"/>
          </ac:picMkLst>
        </pc:picChg>
      </pc:sldChg>
      <pc:sldChg chg="add del">
        <pc:chgData name="Panousi Sofia" userId="1e6d4ec9-4904-4dd2-9869-7e27fe13e2ae" providerId="ADAL" clId="{5E49DCFC-769E-4D7E-B306-14D88C237248}" dt="2023-12-08T19:02:20.614" v="95" actId="47"/>
        <pc:sldMkLst>
          <pc:docMk/>
          <pc:sldMk cId="4125893960" sldId="261"/>
        </pc:sldMkLst>
      </pc:sldChg>
      <pc:sldChg chg="addSp modSp new mod">
        <pc:chgData name="Panousi Sofia" userId="1e6d4ec9-4904-4dd2-9869-7e27fe13e2ae" providerId="ADAL" clId="{5E49DCFC-769E-4D7E-B306-14D88C237248}" dt="2023-12-08T19:05:35.361" v="125" actId="1076"/>
        <pc:sldMkLst>
          <pc:docMk/>
          <pc:sldMk cId="1150801595" sldId="262"/>
        </pc:sldMkLst>
        <pc:spChg chg="add mod">
          <ac:chgData name="Panousi Sofia" userId="1e6d4ec9-4904-4dd2-9869-7e27fe13e2ae" providerId="ADAL" clId="{5E49DCFC-769E-4D7E-B306-14D88C237248}" dt="2023-12-08T19:05:35.361" v="125" actId="1076"/>
          <ac:spMkLst>
            <pc:docMk/>
            <pc:sldMk cId="1150801595" sldId="262"/>
            <ac:spMk id="3" creationId="{31CCF50E-BF7D-4F65-726B-B7B9F21AF022}"/>
          </ac:spMkLst>
        </pc:spChg>
      </pc:sldChg>
      <pc:sldChg chg="add del">
        <pc:chgData name="Panousi Sofia" userId="1e6d4ec9-4904-4dd2-9869-7e27fe13e2ae" providerId="ADAL" clId="{5E49DCFC-769E-4D7E-B306-14D88C237248}" dt="2023-12-08T19:02:20.614" v="95" actId="47"/>
        <pc:sldMkLst>
          <pc:docMk/>
          <pc:sldMk cId="2679372887" sldId="262"/>
        </pc:sldMkLst>
      </pc:sldChg>
      <pc:sldChg chg="addSp modSp new mod">
        <pc:chgData name="Panousi Sofia" userId="1e6d4ec9-4904-4dd2-9869-7e27fe13e2ae" providerId="ADAL" clId="{5E49DCFC-769E-4D7E-B306-14D88C237248}" dt="2023-12-08T19:06:00.239" v="127" actId="14100"/>
        <pc:sldMkLst>
          <pc:docMk/>
          <pc:sldMk cId="456246721" sldId="263"/>
        </pc:sldMkLst>
        <pc:spChg chg="add mod">
          <ac:chgData name="Panousi Sofia" userId="1e6d4ec9-4904-4dd2-9869-7e27fe13e2ae" providerId="ADAL" clId="{5E49DCFC-769E-4D7E-B306-14D88C237248}" dt="2023-12-08T19:06:00.239" v="127" actId="14100"/>
          <ac:spMkLst>
            <pc:docMk/>
            <pc:sldMk cId="456246721" sldId="263"/>
            <ac:spMk id="3" creationId="{75F78E21-5BA7-AD6C-3A61-1EDD38B772EF}"/>
          </ac:spMkLst>
        </pc:spChg>
      </pc:sldChg>
      <pc:sldChg chg="add del">
        <pc:chgData name="Panousi Sofia" userId="1e6d4ec9-4904-4dd2-9869-7e27fe13e2ae" providerId="ADAL" clId="{5E49DCFC-769E-4D7E-B306-14D88C237248}" dt="2023-12-08T19:02:20.614" v="95" actId="47"/>
        <pc:sldMkLst>
          <pc:docMk/>
          <pc:sldMk cId="3571120833" sldId="263"/>
        </pc:sldMkLst>
      </pc:sldChg>
      <pc:sldChg chg="addSp modSp new mod">
        <pc:chgData name="Panousi Sofia" userId="1e6d4ec9-4904-4dd2-9869-7e27fe13e2ae" providerId="ADAL" clId="{5E49DCFC-769E-4D7E-B306-14D88C237248}" dt="2023-12-08T19:06:19.359" v="131" actId="1076"/>
        <pc:sldMkLst>
          <pc:docMk/>
          <pc:sldMk cId="1757863445" sldId="264"/>
        </pc:sldMkLst>
        <pc:spChg chg="add mod">
          <ac:chgData name="Panousi Sofia" userId="1e6d4ec9-4904-4dd2-9869-7e27fe13e2ae" providerId="ADAL" clId="{5E49DCFC-769E-4D7E-B306-14D88C237248}" dt="2023-12-08T19:06:19.359" v="131" actId="1076"/>
          <ac:spMkLst>
            <pc:docMk/>
            <pc:sldMk cId="1757863445" sldId="264"/>
            <ac:spMk id="3" creationId="{753554D2-83CE-5958-DE0A-412EEDF55A10}"/>
          </ac:spMkLst>
        </pc:spChg>
      </pc:sldChg>
      <pc:sldChg chg="add del">
        <pc:chgData name="Panousi Sofia" userId="1e6d4ec9-4904-4dd2-9869-7e27fe13e2ae" providerId="ADAL" clId="{5E49DCFC-769E-4D7E-B306-14D88C237248}" dt="2023-12-08T19:02:20.614" v="95" actId="47"/>
        <pc:sldMkLst>
          <pc:docMk/>
          <pc:sldMk cId="4241828338" sldId="264"/>
        </pc:sldMkLst>
      </pc:sldChg>
      <pc:sldChg chg="addSp modSp add del mod ord">
        <pc:chgData name="Panousi Sofia" userId="1e6d4ec9-4904-4dd2-9869-7e27fe13e2ae" providerId="ADAL" clId="{5E49DCFC-769E-4D7E-B306-14D88C237248}" dt="2023-12-08T20:58:02.360" v="485"/>
        <pc:sldMkLst>
          <pc:docMk/>
          <pc:sldMk cId="364151732" sldId="265"/>
        </pc:sldMkLst>
        <pc:spChg chg="mod">
          <ac:chgData name="Panousi Sofia" userId="1e6d4ec9-4904-4dd2-9869-7e27fe13e2ae" providerId="ADAL" clId="{5E49DCFC-769E-4D7E-B306-14D88C237248}" dt="2023-12-08T19:20:13.119" v="151"/>
          <ac:spMkLst>
            <pc:docMk/>
            <pc:sldMk cId="364151732" sldId="265"/>
            <ac:spMk id="3" creationId="{7B1E70A5-4446-F702-65EF-2BCAFB15A8EB}"/>
          </ac:spMkLst>
        </pc:spChg>
        <pc:spChg chg="mod">
          <ac:chgData name="Panousi Sofia" userId="1e6d4ec9-4904-4dd2-9869-7e27fe13e2ae" providerId="ADAL" clId="{5E49DCFC-769E-4D7E-B306-14D88C237248}" dt="2023-12-08T19:20:13.119" v="151"/>
          <ac:spMkLst>
            <pc:docMk/>
            <pc:sldMk cId="364151732" sldId="265"/>
            <ac:spMk id="5" creationId="{762C6FF3-6D41-3178-FA50-73B2F63E8833}"/>
          </ac:spMkLst>
        </pc:spChg>
        <pc:spChg chg="mod">
          <ac:chgData name="Panousi Sofia" userId="1e6d4ec9-4904-4dd2-9869-7e27fe13e2ae" providerId="ADAL" clId="{5E49DCFC-769E-4D7E-B306-14D88C237248}" dt="2023-12-08T19:17:10.749" v="134" actId="164"/>
          <ac:spMkLst>
            <pc:docMk/>
            <pc:sldMk cId="364151732" sldId="265"/>
            <ac:spMk id="6"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6" creationId="{778F73B7-EC2A-1FDE-7DED-4E2289819082}"/>
          </ac:spMkLst>
        </pc:spChg>
        <pc:spChg chg="mod">
          <ac:chgData name="Panousi Sofia" userId="1e6d4ec9-4904-4dd2-9869-7e27fe13e2ae" providerId="ADAL" clId="{5E49DCFC-769E-4D7E-B306-14D88C237248}" dt="2023-12-08T19:17:10.749" v="134" actId="164"/>
          <ac:spMkLst>
            <pc:docMk/>
            <pc:sldMk cId="364151732" sldId="265"/>
            <ac:spMk id="7"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7" creationId="{278D0724-3F6C-0333-B93A-1ABD8987CA64}"/>
          </ac:spMkLst>
        </pc:spChg>
        <pc:spChg chg="mod">
          <ac:chgData name="Panousi Sofia" userId="1e6d4ec9-4904-4dd2-9869-7e27fe13e2ae" providerId="ADAL" clId="{5E49DCFC-769E-4D7E-B306-14D88C237248}" dt="2023-12-08T19:17:10.749" v="134" actId="164"/>
          <ac:spMkLst>
            <pc:docMk/>
            <pc:sldMk cId="364151732" sldId="265"/>
            <ac:spMk id="8"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8" creationId="{B45B3560-92EC-C8AA-46AC-BB9F796C5B1E}"/>
          </ac:spMkLst>
        </pc:spChg>
        <pc:spChg chg="mod">
          <ac:chgData name="Panousi Sofia" userId="1e6d4ec9-4904-4dd2-9869-7e27fe13e2ae" providerId="ADAL" clId="{5E49DCFC-769E-4D7E-B306-14D88C237248}" dt="2023-12-08T19:17:10.749" v="134" actId="164"/>
          <ac:spMkLst>
            <pc:docMk/>
            <pc:sldMk cId="364151732" sldId="265"/>
            <ac:spMk id="9"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9" creationId="{09BCCAC0-6A15-6E51-A846-711D6079C3F4}"/>
          </ac:spMkLst>
        </pc:spChg>
        <pc:spChg chg="mod">
          <ac:chgData name="Panousi Sofia" userId="1e6d4ec9-4904-4dd2-9869-7e27fe13e2ae" providerId="ADAL" clId="{5E49DCFC-769E-4D7E-B306-14D88C237248}" dt="2023-12-08T19:17:10.749" v="134" actId="164"/>
          <ac:spMkLst>
            <pc:docMk/>
            <pc:sldMk cId="364151732" sldId="265"/>
            <ac:spMk id="10"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10" creationId="{EDF71E22-BC6C-A4AB-9A2F-DEA908001A50}"/>
          </ac:spMkLst>
        </pc:spChg>
        <pc:spChg chg="mod">
          <ac:chgData name="Panousi Sofia" userId="1e6d4ec9-4904-4dd2-9869-7e27fe13e2ae" providerId="ADAL" clId="{5E49DCFC-769E-4D7E-B306-14D88C237248}" dt="2023-12-08T19:17:10.749" v="134" actId="164"/>
          <ac:spMkLst>
            <pc:docMk/>
            <pc:sldMk cId="364151732" sldId="265"/>
            <ac:spMk id="11"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11" creationId="{B5EC4204-CF62-D0F6-7585-ABE863824FA3}"/>
          </ac:spMkLst>
        </pc:spChg>
        <pc:spChg chg="mod">
          <ac:chgData name="Panousi Sofia" userId="1e6d4ec9-4904-4dd2-9869-7e27fe13e2ae" providerId="ADAL" clId="{5E49DCFC-769E-4D7E-B306-14D88C237248}" dt="2023-12-08T19:17:10.749" v="134" actId="164"/>
          <ac:spMkLst>
            <pc:docMk/>
            <pc:sldMk cId="364151732" sldId="265"/>
            <ac:spMk id="12"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12" creationId="{3B52D337-6479-96F2-0013-31F3ECAFA96A}"/>
          </ac:spMkLst>
        </pc:spChg>
        <pc:spChg chg="mod">
          <ac:chgData name="Panousi Sofia" userId="1e6d4ec9-4904-4dd2-9869-7e27fe13e2ae" providerId="ADAL" clId="{5E49DCFC-769E-4D7E-B306-14D88C237248}" dt="2023-12-08T19:17:10.749" v="134" actId="164"/>
          <ac:spMkLst>
            <pc:docMk/>
            <pc:sldMk cId="364151732" sldId="265"/>
            <ac:spMk id="13"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13" creationId="{EB898722-6C8F-4711-C97F-B0FF58D257E1}"/>
          </ac:spMkLst>
        </pc:spChg>
        <pc:spChg chg="mod">
          <ac:chgData name="Panousi Sofia" userId="1e6d4ec9-4904-4dd2-9869-7e27fe13e2ae" providerId="ADAL" clId="{5E49DCFC-769E-4D7E-B306-14D88C237248}" dt="2023-12-08T19:20:13.119" v="151"/>
          <ac:spMkLst>
            <pc:docMk/>
            <pc:sldMk cId="364151732" sldId="265"/>
            <ac:spMk id="15" creationId="{9520049E-7BD1-6846-5B6A-49A903118CDB}"/>
          </ac:spMkLst>
        </pc:spChg>
        <pc:spChg chg="mod">
          <ac:chgData name="Panousi Sofia" userId="1e6d4ec9-4904-4dd2-9869-7e27fe13e2ae" providerId="ADAL" clId="{5E49DCFC-769E-4D7E-B306-14D88C237248}" dt="2023-12-08T19:20:13.119" v="151"/>
          <ac:spMkLst>
            <pc:docMk/>
            <pc:sldMk cId="364151732" sldId="265"/>
            <ac:spMk id="17" creationId="{956C9183-2449-DF63-4194-74BB13207228}"/>
          </ac:spMkLst>
        </pc:spChg>
        <pc:spChg chg="mod">
          <ac:chgData name="Panousi Sofia" userId="1e6d4ec9-4904-4dd2-9869-7e27fe13e2ae" providerId="ADAL" clId="{5E49DCFC-769E-4D7E-B306-14D88C237248}" dt="2023-12-08T19:20:13.119" v="151"/>
          <ac:spMkLst>
            <pc:docMk/>
            <pc:sldMk cId="364151732" sldId="265"/>
            <ac:spMk id="19" creationId="{FFA4B46F-8B79-F72D-10E1-6CD618D1F6B4}"/>
          </ac:spMkLst>
        </pc:spChg>
        <pc:spChg chg="mod">
          <ac:chgData name="Panousi Sofia" userId="1e6d4ec9-4904-4dd2-9869-7e27fe13e2ae" providerId="ADAL" clId="{5E49DCFC-769E-4D7E-B306-14D88C237248}" dt="2023-12-08T19:20:13.119" v="151"/>
          <ac:spMkLst>
            <pc:docMk/>
            <pc:sldMk cId="364151732" sldId="265"/>
            <ac:spMk id="21" creationId="{FDB8D48D-475E-9C1C-2942-49BA20CB8050}"/>
          </ac:spMkLst>
        </pc:spChg>
        <pc:spChg chg="mod">
          <ac:chgData name="Panousi Sofia" userId="1e6d4ec9-4904-4dd2-9869-7e27fe13e2ae" providerId="ADAL" clId="{5E49DCFC-769E-4D7E-B306-14D88C237248}" dt="2023-12-08T19:17:10.749" v="134" actId="164"/>
          <ac:spMkLst>
            <pc:docMk/>
            <pc:sldMk cId="364151732" sldId="265"/>
            <ac:spMk id="22"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22" creationId="{A91697F1-AD5B-C688-DCC0-ED8E797ED795}"/>
          </ac:spMkLst>
        </pc:spChg>
        <pc:spChg chg="mod">
          <ac:chgData name="Panousi Sofia" userId="1e6d4ec9-4904-4dd2-9869-7e27fe13e2ae" providerId="ADAL" clId="{5E49DCFC-769E-4D7E-B306-14D88C237248}" dt="2023-12-08T19:17:10.749" v="134" actId="164"/>
          <ac:spMkLst>
            <pc:docMk/>
            <pc:sldMk cId="364151732" sldId="265"/>
            <ac:spMk id="23"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23" creationId="{60BF2AA9-6E88-41A3-D4B8-D6726726BF25}"/>
          </ac:spMkLst>
        </pc:spChg>
        <pc:spChg chg="mod">
          <ac:chgData name="Panousi Sofia" userId="1e6d4ec9-4904-4dd2-9869-7e27fe13e2ae" providerId="ADAL" clId="{5E49DCFC-769E-4D7E-B306-14D88C237248}" dt="2023-12-08T19:17:10.749" v="134" actId="164"/>
          <ac:spMkLst>
            <pc:docMk/>
            <pc:sldMk cId="364151732" sldId="265"/>
            <ac:spMk id="24"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24" creationId="{0A70BF61-69E4-F3C6-71E5-97FADAAEF249}"/>
          </ac:spMkLst>
        </pc:spChg>
        <pc:spChg chg="mod">
          <ac:chgData name="Panousi Sofia" userId="1e6d4ec9-4904-4dd2-9869-7e27fe13e2ae" providerId="ADAL" clId="{5E49DCFC-769E-4D7E-B306-14D88C237248}" dt="2023-12-08T19:17:10.749" v="134" actId="164"/>
          <ac:spMkLst>
            <pc:docMk/>
            <pc:sldMk cId="364151732" sldId="265"/>
            <ac:spMk id="25"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25" creationId="{AC44C0BA-54AB-0CBB-FC35-BBBC40D90615}"/>
          </ac:spMkLst>
        </pc:spChg>
        <pc:spChg chg="mod">
          <ac:chgData name="Panousi Sofia" userId="1e6d4ec9-4904-4dd2-9869-7e27fe13e2ae" providerId="ADAL" clId="{5E49DCFC-769E-4D7E-B306-14D88C237248}" dt="2023-12-08T19:20:13.119" v="151"/>
          <ac:spMkLst>
            <pc:docMk/>
            <pc:sldMk cId="364151732" sldId="265"/>
            <ac:spMk id="27" creationId="{157384A4-6267-EE29-B3A2-CA3E0D44D3D9}"/>
          </ac:spMkLst>
        </pc:spChg>
        <pc:spChg chg="mod">
          <ac:chgData name="Panousi Sofia" userId="1e6d4ec9-4904-4dd2-9869-7e27fe13e2ae" providerId="ADAL" clId="{5E49DCFC-769E-4D7E-B306-14D88C237248}" dt="2023-12-08T19:20:13.119" v="151"/>
          <ac:spMkLst>
            <pc:docMk/>
            <pc:sldMk cId="364151732" sldId="265"/>
            <ac:spMk id="29" creationId="{0AD08BB5-AC30-3CA6-4BE1-4E39EF235947}"/>
          </ac:spMkLst>
        </pc:spChg>
        <pc:spChg chg="mod">
          <ac:chgData name="Panousi Sofia" userId="1e6d4ec9-4904-4dd2-9869-7e27fe13e2ae" providerId="ADAL" clId="{5E49DCFC-769E-4D7E-B306-14D88C237248}" dt="2023-12-08T19:17:10.749" v="134" actId="164"/>
          <ac:spMkLst>
            <pc:docMk/>
            <pc:sldMk cId="364151732" sldId="265"/>
            <ac:spMk id="30"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30" creationId="{EF94EB5A-7A4F-7A38-A0FB-D367688283F2}"/>
          </ac:spMkLst>
        </pc:spChg>
        <pc:spChg chg="mod">
          <ac:chgData name="Panousi Sofia" userId="1e6d4ec9-4904-4dd2-9869-7e27fe13e2ae" providerId="ADAL" clId="{5E49DCFC-769E-4D7E-B306-14D88C237248}" dt="2023-12-08T19:20:13.119" v="151"/>
          <ac:spMkLst>
            <pc:docMk/>
            <pc:sldMk cId="364151732" sldId="265"/>
            <ac:spMk id="32" creationId="{ED0C4209-F24A-C912-9FBC-EC8BD86A50DA}"/>
          </ac:spMkLst>
        </pc:spChg>
        <pc:spChg chg="mod">
          <ac:chgData name="Panousi Sofia" userId="1e6d4ec9-4904-4dd2-9869-7e27fe13e2ae" providerId="ADAL" clId="{5E49DCFC-769E-4D7E-B306-14D88C237248}" dt="2023-12-08T19:17:10.749" v="134" actId="164"/>
          <ac:spMkLst>
            <pc:docMk/>
            <pc:sldMk cId="364151732" sldId="265"/>
            <ac:spMk id="33"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33" creationId="{75BF5C2B-DAF1-5FC6-A0D2-3CA19A79505B}"/>
          </ac:spMkLst>
        </pc:spChg>
        <pc:spChg chg="mod">
          <ac:chgData name="Panousi Sofia" userId="1e6d4ec9-4904-4dd2-9869-7e27fe13e2ae" providerId="ADAL" clId="{5E49DCFC-769E-4D7E-B306-14D88C237248}" dt="2023-12-08T19:17:10.749" v="134" actId="164"/>
          <ac:spMkLst>
            <pc:docMk/>
            <pc:sldMk cId="364151732" sldId="265"/>
            <ac:spMk id="34"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34" creationId="{016DB009-1C7D-492D-CAF4-CD1F714CDFEB}"/>
          </ac:spMkLst>
        </pc:spChg>
        <pc:spChg chg="mod">
          <ac:chgData name="Panousi Sofia" userId="1e6d4ec9-4904-4dd2-9869-7e27fe13e2ae" providerId="ADAL" clId="{5E49DCFC-769E-4D7E-B306-14D88C237248}" dt="2023-12-08T19:17:10.749" v="134" actId="164"/>
          <ac:spMkLst>
            <pc:docMk/>
            <pc:sldMk cId="364151732" sldId="265"/>
            <ac:spMk id="35"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35" creationId="{C83BC54E-15E7-CEEC-A1B8-5FBC4AA032DF}"/>
          </ac:spMkLst>
        </pc:spChg>
        <pc:spChg chg="mod">
          <ac:chgData name="Panousi Sofia" userId="1e6d4ec9-4904-4dd2-9869-7e27fe13e2ae" providerId="ADAL" clId="{5E49DCFC-769E-4D7E-B306-14D88C237248}" dt="2023-12-08T19:17:10.749" v="134" actId="164"/>
          <ac:spMkLst>
            <pc:docMk/>
            <pc:sldMk cId="364151732" sldId="265"/>
            <ac:spMk id="36"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36" creationId="{199C306F-05C7-1CCD-2DD5-2AFFF9DB8798}"/>
          </ac:spMkLst>
        </pc:spChg>
        <pc:spChg chg="mod">
          <ac:chgData name="Panousi Sofia" userId="1e6d4ec9-4904-4dd2-9869-7e27fe13e2ae" providerId="ADAL" clId="{5E49DCFC-769E-4D7E-B306-14D88C237248}" dt="2023-12-08T19:17:10.749" v="134" actId="164"/>
          <ac:spMkLst>
            <pc:docMk/>
            <pc:sldMk cId="364151732" sldId="265"/>
            <ac:spMk id="37"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37" creationId="{46CCF647-828F-2AB0-FAD4-3BB5176FAAFD}"/>
          </ac:spMkLst>
        </pc:spChg>
        <pc:spChg chg="mod">
          <ac:chgData name="Panousi Sofia" userId="1e6d4ec9-4904-4dd2-9869-7e27fe13e2ae" providerId="ADAL" clId="{5E49DCFC-769E-4D7E-B306-14D88C237248}" dt="2023-12-08T19:17:10.749" v="134" actId="164"/>
          <ac:spMkLst>
            <pc:docMk/>
            <pc:sldMk cId="364151732" sldId="265"/>
            <ac:spMk id="38"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38" creationId="{21A56D8D-9AA9-F16E-5C3E-65B223506C8B}"/>
          </ac:spMkLst>
        </pc:spChg>
        <pc:spChg chg="mod">
          <ac:chgData name="Panousi Sofia" userId="1e6d4ec9-4904-4dd2-9869-7e27fe13e2ae" providerId="ADAL" clId="{5E49DCFC-769E-4D7E-B306-14D88C237248}" dt="2023-12-08T19:17:10.749" v="134" actId="164"/>
          <ac:spMkLst>
            <pc:docMk/>
            <pc:sldMk cId="364151732" sldId="265"/>
            <ac:spMk id="39"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39" creationId="{A94E9BEC-A75F-A607-CB08-3B2C2CB9A065}"/>
          </ac:spMkLst>
        </pc:spChg>
        <pc:spChg chg="mod">
          <ac:chgData name="Panousi Sofia" userId="1e6d4ec9-4904-4dd2-9869-7e27fe13e2ae" providerId="ADAL" clId="{5E49DCFC-769E-4D7E-B306-14D88C237248}" dt="2023-12-08T19:17:10.749" v="134" actId="164"/>
          <ac:spMkLst>
            <pc:docMk/>
            <pc:sldMk cId="364151732" sldId="265"/>
            <ac:spMk id="40"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40" creationId="{680B041E-CB2F-ED81-80E2-58EFBEC287C6}"/>
          </ac:spMkLst>
        </pc:spChg>
        <pc:spChg chg="mod">
          <ac:chgData name="Panousi Sofia" userId="1e6d4ec9-4904-4dd2-9869-7e27fe13e2ae" providerId="ADAL" clId="{5E49DCFC-769E-4D7E-B306-14D88C237248}" dt="2023-12-08T19:17:10.749" v="134" actId="164"/>
          <ac:spMkLst>
            <pc:docMk/>
            <pc:sldMk cId="364151732" sldId="265"/>
            <ac:spMk id="41" creationId="{00000000-0000-0000-0000-000000000000}"/>
          </ac:spMkLst>
        </pc:spChg>
        <pc:spChg chg="add del mod">
          <ac:chgData name="Panousi Sofia" userId="1e6d4ec9-4904-4dd2-9869-7e27fe13e2ae" providerId="ADAL" clId="{5E49DCFC-769E-4D7E-B306-14D88C237248}" dt="2023-12-08T19:20:16.970" v="152"/>
          <ac:spMkLst>
            <pc:docMk/>
            <pc:sldMk cId="364151732" sldId="265"/>
            <ac:spMk id="41" creationId="{17FB040E-80D1-5E3D-A44F-E9134B881F5D}"/>
          </ac:spMkLst>
        </pc:spChg>
        <pc:spChg chg="mod">
          <ac:chgData name="Panousi Sofia" userId="1e6d4ec9-4904-4dd2-9869-7e27fe13e2ae" providerId="ADAL" clId="{5E49DCFC-769E-4D7E-B306-14D88C237248}" dt="2023-12-08T19:20:38.725" v="153"/>
          <ac:spMkLst>
            <pc:docMk/>
            <pc:sldMk cId="364151732" sldId="265"/>
            <ac:spMk id="45" creationId="{693D3E8F-63BA-AD7D-2038-BC7A9FC08822}"/>
          </ac:spMkLst>
        </pc:spChg>
        <pc:spChg chg="mod">
          <ac:chgData name="Panousi Sofia" userId="1e6d4ec9-4904-4dd2-9869-7e27fe13e2ae" providerId="ADAL" clId="{5E49DCFC-769E-4D7E-B306-14D88C237248}" dt="2023-12-08T19:20:38.725" v="153"/>
          <ac:spMkLst>
            <pc:docMk/>
            <pc:sldMk cId="364151732" sldId="265"/>
            <ac:spMk id="46" creationId="{BC136C31-7365-CF75-C871-F5731DBEC7FF}"/>
          </ac:spMkLst>
        </pc:spChg>
        <pc:spChg chg="mod">
          <ac:chgData name="Panousi Sofia" userId="1e6d4ec9-4904-4dd2-9869-7e27fe13e2ae" providerId="ADAL" clId="{5E49DCFC-769E-4D7E-B306-14D88C237248}" dt="2023-12-08T19:20:38.725" v="153"/>
          <ac:spMkLst>
            <pc:docMk/>
            <pc:sldMk cId="364151732" sldId="265"/>
            <ac:spMk id="47" creationId="{CB405394-CF33-C092-F0C2-C5E4365BF23B}"/>
          </ac:spMkLst>
        </pc:spChg>
        <pc:spChg chg="mod">
          <ac:chgData name="Panousi Sofia" userId="1e6d4ec9-4904-4dd2-9869-7e27fe13e2ae" providerId="ADAL" clId="{5E49DCFC-769E-4D7E-B306-14D88C237248}" dt="2023-12-08T19:20:38.725" v="153"/>
          <ac:spMkLst>
            <pc:docMk/>
            <pc:sldMk cId="364151732" sldId="265"/>
            <ac:spMk id="48" creationId="{46BAC35F-994E-6558-910A-44F2F67317CD}"/>
          </ac:spMkLst>
        </pc:spChg>
        <pc:spChg chg="mod">
          <ac:chgData name="Panousi Sofia" userId="1e6d4ec9-4904-4dd2-9869-7e27fe13e2ae" providerId="ADAL" clId="{5E49DCFC-769E-4D7E-B306-14D88C237248}" dt="2023-12-08T19:20:38.725" v="153"/>
          <ac:spMkLst>
            <pc:docMk/>
            <pc:sldMk cId="364151732" sldId="265"/>
            <ac:spMk id="49" creationId="{C8B372A5-6EE9-72AA-9254-E023F27FAEB1}"/>
          </ac:spMkLst>
        </pc:spChg>
        <pc:spChg chg="mod">
          <ac:chgData name="Panousi Sofia" userId="1e6d4ec9-4904-4dd2-9869-7e27fe13e2ae" providerId="ADAL" clId="{5E49DCFC-769E-4D7E-B306-14D88C237248}" dt="2023-12-08T19:20:38.725" v="153"/>
          <ac:spMkLst>
            <pc:docMk/>
            <pc:sldMk cId="364151732" sldId="265"/>
            <ac:spMk id="50" creationId="{0A7F4861-7457-F69E-6BD8-6218490B5E29}"/>
          </ac:spMkLst>
        </pc:spChg>
        <pc:spChg chg="mod">
          <ac:chgData name="Panousi Sofia" userId="1e6d4ec9-4904-4dd2-9869-7e27fe13e2ae" providerId="ADAL" clId="{5E49DCFC-769E-4D7E-B306-14D88C237248}" dt="2023-12-08T19:20:38.725" v="153"/>
          <ac:spMkLst>
            <pc:docMk/>
            <pc:sldMk cId="364151732" sldId="265"/>
            <ac:spMk id="51" creationId="{76801B24-41FE-C461-E0FE-47A422AB8E13}"/>
          </ac:spMkLst>
        </pc:spChg>
        <pc:spChg chg="mod">
          <ac:chgData name="Panousi Sofia" userId="1e6d4ec9-4904-4dd2-9869-7e27fe13e2ae" providerId="ADAL" clId="{5E49DCFC-769E-4D7E-B306-14D88C237248}" dt="2023-12-08T19:20:38.725" v="153"/>
          <ac:spMkLst>
            <pc:docMk/>
            <pc:sldMk cId="364151732" sldId="265"/>
            <ac:spMk id="52" creationId="{05E39AA6-1673-6381-C904-88704E0CA95C}"/>
          </ac:spMkLst>
        </pc:spChg>
        <pc:spChg chg="mod">
          <ac:chgData name="Panousi Sofia" userId="1e6d4ec9-4904-4dd2-9869-7e27fe13e2ae" providerId="ADAL" clId="{5E49DCFC-769E-4D7E-B306-14D88C237248}" dt="2023-12-08T19:20:38.725" v="153"/>
          <ac:spMkLst>
            <pc:docMk/>
            <pc:sldMk cId="364151732" sldId="265"/>
            <ac:spMk id="57" creationId="{96089945-6B89-DECE-915B-786F8D860A2A}"/>
          </ac:spMkLst>
        </pc:spChg>
        <pc:spChg chg="mod">
          <ac:chgData name="Panousi Sofia" userId="1e6d4ec9-4904-4dd2-9869-7e27fe13e2ae" providerId="ADAL" clId="{5E49DCFC-769E-4D7E-B306-14D88C237248}" dt="2023-12-08T19:20:38.725" v="153"/>
          <ac:spMkLst>
            <pc:docMk/>
            <pc:sldMk cId="364151732" sldId="265"/>
            <ac:spMk id="58" creationId="{31948FDA-8702-5821-4FF3-18AA2B61CD1C}"/>
          </ac:spMkLst>
        </pc:spChg>
        <pc:spChg chg="mod">
          <ac:chgData name="Panousi Sofia" userId="1e6d4ec9-4904-4dd2-9869-7e27fe13e2ae" providerId="ADAL" clId="{5E49DCFC-769E-4D7E-B306-14D88C237248}" dt="2023-12-08T19:20:38.725" v="153"/>
          <ac:spMkLst>
            <pc:docMk/>
            <pc:sldMk cId="364151732" sldId="265"/>
            <ac:spMk id="59" creationId="{71ADAE12-BF9F-A817-18CC-4BD864F087FF}"/>
          </ac:spMkLst>
        </pc:spChg>
        <pc:spChg chg="mod">
          <ac:chgData name="Panousi Sofia" userId="1e6d4ec9-4904-4dd2-9869-7e27fe13e2ae" providerId="ADAL" clId="{5E49DCFC-769E-4D7E-B306-14D88C237248}" dt="2023-12-08T19:20:38.725" v="153"/>
          <ac:spMkLst>
            <pc:docMk/>
            <pc:sldMk cId="364151732" sldId="265"/>
            <ac:spMk id="60" creationId="{CE4C1F72-369D-6F86-729B-38BE36DFD5E1}"/>
          </ac:spMkLst>
        </pc:spChg>
        <pc:spChg chg="mod">
          <ac:chgData name="Panousi Sofia" userId="1e6d4ec9-4904-4dd2-9869-7e27fe13e2ae" providerId="ADAL" clId="{5E49DCFC-769E-4D7E-B306-14D88C237248}" dt="2023-12-08T19:20:38.725" v="153"/>
          <ac:spMkLst>
            <pc:docMk/>
            <pc:sldMk cId="364151732" sldId="265"/>
            <ac:spMk id="63" creationId="{39A33183-4456-67EA-512D-BDAD1D1EB8E1}"/>
          </ac:spMkLst>
        </pc:spChg>
        <pc:spChg chg="mod">
          <ac:chgData name="Panousi Sofia" userId="1e6d4ec9-4904-4dd2-9869-7e27fe13e2ae" providerId="ADAL" clId="{5E49DCFC-769E-4D7E-B306-14D88C237248}" dt="2023-12-08T19:20:38.725" v="153"/>
          <ac:spMkLst>
            <pc:docMk/>
            <pc:sldMk cId="364151732" sldId="265"/>
            <ac:spMk id="65" creationId="{D835CCDE-626C-3867-DBA9-E334CD27023A}"/>
          </ac:spMkLst>
        </pc:spChg>
        <pc:spChg chg="mod">
          <ac:chgData name="Panousi Sofia" userId="1e6d4ec9-4904-4dd2-9869-7e27fe13e2ae" providerId="ADAL" clId="{5E49DCFC-769E-4D7E-B306-14D88C237248}" dt="2023-12-08T19:20:38.725" v="153"/>
          <ac:spMkLst>
            <pc:docMk/>
            <pc:sldMk cId="364151732" sldId="265"/>
            <ac:spMk id="66" creationId="{C94A6DFD-0DD3-3872-6F81-E0932E5BE35A}"/>
          </ac:spMkLst>
        </pc:spChg>
        <pc:spChg chg="mod">
          <ac:chgData name="Panousi Sofia" userId="1e6d4ec9-4904-4dd2-9869-7e27fe13e2ae" providerId="ADAL" clId="{5E49DCFC-769E-4D7E-B306-14D88C237248}" dt="2023-12-08T19:20:38.725" v="153"/>
          <ac:spMkLst>
            <pc:docMk/>
            <pc:sldMk cId="364151732" sldId="265"/>
            <ac:spMk id="67" creationId="{01925D7A-0044-5390-E206-F10EC8ED15EB}"/>
          </ac:spMkLst>
        </pc:spChg>
        <pc:spChg chg="mod">
          <ac:chgData name="Panousi Sofia" userId="1e6d4ec9-4904-4dd2-9869-7e27fe13e2ae" providerId="ADAL" clId="{5E49DCFC-769E-4D7E-B306-14D88C237248}" dt="2023-12-08T19:20:38.725" v="153"/>
          <ac:spMkLst>
            <pc:docMk/>
            <pc:sldMk cId="364151732" sldId="265"/>
            <ac:spMk id="68" creationId="{AD533962-093C-D606-F30D-F928BF8E55DF}"/>
          </ac:spMkLst>
        </pc:spChg>
        <pc:spChg chg="mod">
          <ac:chgData name="Panousi Sofia" userId="1e6d4ec9-4904-4dd2-9869-7e27fe13e2ae" providerId="ADAL" clId="{5E49DCFC-769E-4D7E-B306-14D88C237248}" dt="2023-12-08T19:20:38.725" v="153"/>
          <ac:spMkLst>
            <pc:docMk/>
            <pc:sldMk cId="364151732" sldId="265"/>
            <ac:spMk id="69" creationId="{CFE1D201-2CFC-39E2-4CD2-23EEC86BE8AB}"/>
          </ac:spMkLst>
        </pc:spChg>
        <pc:spChg chg="mod">
          <ac:chgData name="Panousi Sofia" userId="1e6d4ec9-4904-4dd2-9869-7e27fe13e2ae" providerId="ADAL" clId="{5E49DCFC-769E-4D7E-B306-14D88C237248}" dt="2023-12-08T19:20:38.725" v="153"/>
          <ac:spMkLst>
            <pc:docMk/>
            <pc:sldMk cId="364151732" sldId="265"/>
            <ac:spMk id="70" creationId="{184A200F-EDBE-B613-09F7-13689326EAE4}"/>
          </ac:spMkLst>
        </pc:spChg>
        <pc:spChg chg="mod">
          <ac:chgData name="Panousi Sofia" userId="1e6d4ec9-4904-4dd2-9869-7e27fe13e2ae" providerId="ADAL" clId="{5E49DCFC-769E-4D7E-B306-14D88C237248}" dt="2023-12-08T19:20:38.725" v="153"/>
          <ac:spMkLst>
            <pc:docMk/>
            <pc:sldMk cId="364151732" sldId="265"/>
            <ac:spMk id="71" creationId="{2F415C06-5A50-1F7E-6396-D82AAEE9A60C}"/>
          </ac:spMkLst>
        </pc:spChg>
        <pc:spChg chg="mod">
          <ac:chgData name="Panousi Sofia" userId="1e6d4ec9-4904-4dd2-9869-7e27fe13e2ae" providerId="ADAL" clId="{5E49DCFC-769E-4D7E-B306-14D88C237248}" dt="2023-12-08T19:20:38.725" v="153"/>
          <ac:spMkLst>
            <pc:docMk/>
            <pc:sldMk cId="364151732" sldId="265"/>
            <ac:spMk id="72" creationId="{654EF805-ECD5-979B-DAF7-4F4E42B0DD87}"/>
          </ac:spMkLst>
        </pc:spChg>
        <pc:spChg chg="mod">
          <ac:chgData name="Panousi Sofia" userId="1e6d4ec9-4904-4dd2-9869-7e27fe13e2ae" providerId="ADAL" clId="{5E49DCFC-769E-4D7E-B306-14D88C237248}" dt="2023-12-08T19:20:38.725" v="153"/>
          <ac:spMkLst>
            <pc:docMk/>
            <pc:sldMk cId="364151732" sldId="265"/>
            <ac:spMk id="73" creationId="{9C7CFCEA-E114-7146-C84D-DF1524253F81}"/>
          </ac:spMkLst>
        </pc:spChg>
        <pc:spChg chg="mod">
          <ac:chgData name="Panousi Sofia" userId="1e6d4ec9-4904-4dd2-9869-7e27fe13e2ae" providerId="ADAL" clId="{5E49DCFC-769E-4D7E-B306-14D88C237248}" dt="2023-12-08T19:20:38.725" v="153"/>
          <ac:spMkLst>
            <pc:docMk/>
            <pc:sldMk cId="364151732" sldId="265"/>
            <ac:spMk id="74" creationId="{2840BE9A-31D9-7EB0-141B-756623833D3A}"/>
          </ac:spMkLst>
        </pc:spChg>
        <pc:spChg chg="mod">
          <ac:chgData name="Panousi Sofia" userId="1e6d4ec9-4904-4dd2-9869-7e27fe13e2ae" providerId="ADAL" clId="{5E49DCFC-769E-4D7E-B306-14D88C237248}" dt="2023-12-08T19:20:38.725" v="153"/>
          <ac:spMkLst>
            <pc:docMk/>
            <pc:sldMk cId="364151732" sldId="265"/>
            <ac:spMk id="75" creationId="{4CC1629F-F866-FB51-978F-89FA1AE6476F}"/>
          </ac:spMkLst>
        </pc:spChg>
        <pc:spChg chg="mod">
          <ac:chgData name="Panousi Sofia" userId="1e6d4ec9-4904-4dd2-9869-7e27fe13e2ae" providerId="ADAL" clId="{5E49DCFC-769E-4D7E-B306-14D88C237248}" dt="2023-12-08T19:20:38.725" v="153"/>
          <ac:spMkLst>
            <pc:docMk/>
            <pc:sldMk cId="364151732" sldId="265"/>
            <ac:spMk id="76" creationId="{17838BD2-A5B2-7764-ECCE-6FBEF3B067DD}"/>
          </ac:spMkLst>
        </pc:spChg>
        <pc:spChg chg="mod">
          <ac:chgData name="Panousi Sofia" userId="1e6d4ec9-4904-4dd2-9869-7e27fe13e2ae" providerId="ADAL" clId="{5E49DCFC-769E-4D7E-B306-14D88C237248}" dt="2023-12-08T19:20:38.725" v="153"/>
          <ac:spMkLst>
            <pc:docMk/>
            <pc:sldMk cId="364151732" sldId="265"/>
            <ac:spMk id="77" creationId="{5A65D9AB-6F53-52FB-91F6-879B39562AAA}"/>
          </ac:spMkLst>
        </pc:spChg>
        <pc:spChg chg="mod">
          <ac:chgData name="Panousi Sofia" userId="1e6d4ec9-4904-4dd2-9869-7e27fe13e2ae" providerId="ADAL" clId="{5E49DCFC-769E-4D7E-B306-14D88C237248}" dt="2023-12-08T19:20:38.725" v="153"/>
          <ac:spMkLst>
            <pc:docMk/>
            <pc:sldMk cId="364151732" sldId="265"/>
            <ac:spMk id="78" creationId="{C02C492C-0350-1F21-1E69-B89E583781C1}"/>
          </ac:spMkLst>
        </pc:spChg>
        <pc:spChg chg="mod">
          <ac:chgData name="Panousi Sofia" userId="1e6d4ec9-4904-4dd2-9869-7e27fe13e2ae" providerId="ADAL" clId="{5E49DCFC-769E-4D7E-B306-14D88C237248}" dt="2023-12-08T19:20:38.725" v="153"/>
          <ac:spMkLst>
            <pc:docMk/>
            <pc:sldMk cId="364151732" sldId="265"/>
            <ac:spMk id="79" creationId="{16967724-AF0A-C9C7-1871-8D463AB9591E}"/>
          </ac:spMkLst>
        </pc:spChg>
        <pc:spChg chg="mod">
          <ac:chgData name="Panousi Sofia" userId="1e6d4ec9-4904-4dd2-9869-7e27fe13e2ae" providerId="ADAL" clId="{5E49DCFC-769E-4D7E-B306-14D88C237248}" dt="2023-12-08T19:20:38.725" v="153"/>
          <ac:spMkLst>
            <pc:docMk/>
            <pc:sldMk cId="364151732" sldId="265"/>
            <ac:spMk id="80" creationId="{F43BB810-02A6-DEC0-9266-91140F6661FD}"/>
          </ac:spMkLst>
        </pc:spChg>
        <pc:spChg chg="mod">
          <ac:chgData name="Panousi Sofia" userId="1e6d4ec9-4904-4dd2-9869-7e27fe13e2ae" providerId="ADAL" clId="{5E49DCFC-769E-4D7E-B306-14D88C237248}" dt="2023-12-08T19:20:38.725" v="153"/>
          <ac:spMkLst>
            <pc:docMk/>
            <pc:sldMk cId="364151732" sldId="265"/>
            <ac:spMk id="81" creationId="{D9DC9890-3CAF-DE6C-AF06-54F629BD87B5}"/>
          </ac:spMkLst>
        </pc:spChg>
        <pc:spChg chg="mod">
          <ac:chgData name="Panousi Sofia" userId="1e6d4ec9-4904-4dd2-9869-7e27fe13e2ae" providerId="ADAL" clId="{5E49DCFC-769E-4D7E-B306-14D88C237248}" dt="2023-12-08T19:20:38.725" v="153"/>
          <ac:spMkLst>
            <pc:docMk/>
            <pc:sldMk cId="364151732" sldId="265"/>
            <ac:spMk id="82" creationId="{1F359CCF-57EE-9412-CC11-B2B7FD83F485}"/>
          </ac:spMkLst>
        </pc:spChg>
        <pc:spChg chg="add">
          <ac:chgData name="Panousi Sofia" userId="1e6d4ec9-4904-4dd2-9869-7e27fe13e2ae" providerId="ADAL" clId="{5E49DCFC-769E-4D7E-B306-14D88C237248}" dt="2023-12-08T19:20:58.028" v="159" actId="26606"/>
          <ac:spMkLst>
            <pc:docMk/>
            <pc:sldMk cId="364151732" sldId="265"/>
            <ac:spMk id="88" creationId="{F3060C83-F051-4F0E-ABAD-AA0DFC48B218}"/>
          </ac:spMkLst>
        </pc:spChg>
        <pc:spChg chg="add">
          <ac:chgData name="Panousi Sofia" userId="1e6d4ec9-4904-4dd2-9869-7e27fe13e2ae" providerId="ADAL" clId="{5E49DCFC-769E-4D7E-B306-14D88C237248}" dt="2023-12-08T19:20:58.028" v="159" actId="26606"/>
          <ac:spMkLst>
            <pc:docMk/>
            <pc:sldMk cId="364151732" sldId="265"/>
            <ac:spMk id="90" creationId="{83C98ABE-055B-441F-B07E-44F97F083C39}"/>
          </ac:spMkLst>
        </pc:spChg>
        <pc:spChg chg="add">
          <ac:chgData name="Panousi Sofia" userId="1e6d4ec9-4904-4dd2-9869-7e27fe13e2ae" providerId="ADAL" clId="{5E49DCFC-769E-4D7E-B306-14D88C237248}" dt="2023-12-08T19:20:58.028" v="159" actId="26606"/>
          <ac:spMkLst>
            <pc:docMk/>
            <pc:sldMk cId="364151732" sldId="265"/>
            <ac:spMk id="92" creationId="{29FDB030-9B49-4CED-8CCD-4D99382388AC}"/>
          </ac:spMkLst>
        </pc:spChg>
        <pc:spChg chg="add">
          <ac:chgData name="Panousi Sofia" userId="1e6d4ec9-4904-4dd2-9869-7e27fe13e2ae" providerId="ADAL" clId="{5E49DCFC-769E-4D7E-B306-14D88C237248}" dt="2023-12-08T19:20:58.028" v="159" actId="26606"/>
          <ac:spMkLst>
            <pc:docMk/>
            <pc:sldMk cId="364151732" sldId="265"/>
            <ac:spMk id="94" creationId="{3783CA14-24A1-485C-8B30-D6A5D87987AD}"/>
          </ac:spMkLst>
        </pc:spChg>
        <pc:spChg chg="add">
          <ac:chgData name="Panousi Sofia" userId="1e6d4ec9-4904-4dd2-9869-7e27fe13e2ae" providerId="ADAL" clId="{5E49DCFC-769E-4D7E-B306-14D88C237248}" dt="2023-12-08T19:20:58.028" v="159" actId="26606"/>
          <ac:spMkLst>
            <pc:docMk/>
            <pc:sldMk cId="364151732" sldId="265"/>
            <ac:spMk id="96" creationId="{9A97C86A-04D6-40F7-AE84-31AB43E6A846}"/>
          </ac:spMkLst>
        </pc:spChg>
        <pc:spChg chg="add">
          <ac:chgData name="Panousi Sofia" userId="1e6d4ec9-4904-4dd2-9869-7e27fe13e2ae" providerId="ADAL" clId="{5E49DCFC-769E-4D7E-B306-14D88C237248}" dt="2023-12-08T19:20:58.028" v="159" actId="26606"/>
          <ac:spMkLst>
            <pc:docMk/>
            <pc:sldMk cId="364151732" sldId="265"/>
            <ac:spMk id="98" creationId="{FF9F2414-84E8-453E-B1F3-389FDE8192D9}"/>
          </ac:spMkLst>
        </pc:spChg>
        <pc:spChg chg="add">
          <ac:chgData name="Panousi Sofia" userId="1e6d4ec9-4904-4dd2-9869-7e27fe13e2ae" providerId="ADAL" clId="{5E49DCFC-769E-4D7E-B306-14D88C237248}" dt="2023-12-08T19:20:58.028" v="159" actId="26606"/>
          <ac:spMkLst>
            <pc:docMk/>
            <pc:sldMk cId="364151732" sldId="265"/>
            <ac:spMk id="100" creationId="{3ECA69A1-7536-43AC-85EF-C7106179F5ED}"/>
          </ac:spMkLst>
        </pc:spChg>
        <pc:grpChg chg="mod">
          <ac:chgData name="Panousi Sofia" userId="1e6d4ec9-4904-4dd2-9869-7e27fe13e2ae" providerId="ADAL" clId="{5E49DCFC-769E-4D7E-B306-14D88C237248}" dt="2023-12-08T19:17:10.749" v="134" actId="164"/>
          <ac:grpSpMkLst>
            <pc:docMk/>
            <pc:sldMk cId="364151732" sldId="265"/>
            <ac:grpSpMk id="2" creationId="{00000000-0000-0000-0000-000000000000}"/>
          </ac:grpSpMkLst>
        </pc:grpChg>
        <pc:grpChg chg="add del mod">
          <ac:chgData name="Panousi Sofia" userId="1e6d4ec9-4904-4dd2-9869-7e27fe13e2ae" providerId="ADAL" clId="{5E49DCFC-769E-4D7E-B306-14D88C237248}" dt="2023-12-08T19:20:16.970" v="152"/>
          <ac:grpSpMkLst>
            <pc:docMk/>
            <pc:sldMk cId="364151732" sldId="265"/>
            <ac:grpSpMk id="2" creationId="{D6091BD7-85FC-4114-28CC-D05F51D436CB}"/>
          </ac:grpSpMkLst>
        </pc:grpChg>
        <pc:grpChg chg="mod">
          <ac:chgData name="Panousi Sofia" userId="1e6d4ec9-4904-4dd2-9869-7e27fe13e2ae" providerId="ADAL" clId="{5E49DCFC-769E-4D7E-B306-14D88C237248}" dt="2023-12-08T19:17:10.749" v="134" actId="164"/>
          <ac:grpSpMkLst>
            <pc:docMk/>
            <pc:sldMk cId="364151732" sldId="265"/>
            <ac:grpSpMk id="4" creationId="{00000000-0000-0000-0000-000000000000}"/>
          </ac:grpSpMkLst>
        </pc:grpChg>
        <pc:grpChg chg="add del mod">
          <ac:chgData name="Panousi Sofia" userId="1e6d4ec9-4904-4dd2-9869-7e27fe13e2ae" providerId="ADAL" clId="{5E49DCFC-769E-4D7E-B306-14D88C237248}" dt="2023-12-08T19:20:16.970" v="152"/>
          <ac:grpSpMkLst>
            <pc:docMk/>
            <pc:sldMk cId="364151732" sldId="265"/>
            <ac:grpSpMk id="4" creationId="{7513FE17-67D8-6954-B685-E063909CFAC8}"/>
          </ac:grpSpMkLst>
        </pc:grpChg>
        <pc:grpChg chg="mod">
          <ac:chgData name="Panousi Sofia" userId="1e6d4ec9-4904-4dd2-9869-7e27fe13e2ae" providerId="ADAL" clId="{5E49DCFC-769E-4D7E-B306-14D88C237248}" dt="2023-12-08T19:17:10.749" v="134" actId="164"/>
          <ac:grpSpMkLst>
            <pc:docMk/>
            <pc:sldMk cId="364151732" sldId="265"/>
            <ac:grpSpMk id="14" creationId="{00000000-0000-0000-0000-000000000000}"/>
          </ac:grpSpMkLst>
        </pc:grpChg>
        <pc:grpChg chg="add del mod">
          <ac:chgData name="Panousi Sofia" userId="1e6d4ec9-4904-4dd2-9869-7e27fe13e2ae" providerId="ADAL" clId="{5E49DCFC-769E-4D7E-B306-14D88C237248}" dt="2023-12-08T19:20:16.970" v="152"/>
          <ac:grpSpMkLst>
            <pc:docMk/>
            <pc:sldMk cId="364151732" sldId="265"/>
            <ac:grpSpMk id="14" creationId="{0639D2B5-13B7-29AF-1D14-2B06CBBE1B1F}"/>
          </ac:grpSpMkLst>
        </pc:grpChg>
        <pc:grpChg chg="mod">
          <ac:chgData name="Panousi Sofia" userId="1e6d4ec9-4904-4dd2-9869-7e27fe13e2ae" providerId="ADAL" clId="{5E49DCFC-769E-4D7E-B306-14D88C237248}" dt="2023-12-08T19:17:10.749" v="134" actId="164"/>
          <ac:grpSpMkLst>
            <pc:docMk/>
            <pc:sldMk cId="364151732" sldId="265"/>
            <ac:grpSpMk id="16" creationId="{00000000-0000-0000-0000-000000000000}"/>
          </ac:grpSpMkLst>
        </pc:grpChg>
        <pc:grpChg chg="add del mod">
          <ac:chgData name="Panousi Sofia" userId="1e6d4ec9-4904-4dd2-9869-7e27fe13e2ae" providerId="ADAL" clId="{5E49DCFC-769E-4D7E-B306-14D88C237248}" dt="2023-12-08T19:20:16.970" v="152"/>
          <ac:grpSpMkLst>
            <pc:docMk/>
            <pc:sldMk cId="364151732" sldId="265"/>
            <ac:grpSpMk id="16" creationId="{E7D3467E-79B7-E4C3-A175-365D41B9699A}"/>
          </ac:grpSpMkLst>
        </pc:grpChg>
        <pc:grpChg chg="mod">
          <ac:chgData name="Panousi Sofia" userId="1e6d4ec9-4904-4dd2-9869-7e27fe13e2ae" providerId="ADAL" clId="{5E49DCFC-769E-4D7E-B306-14D88C237248}" dt="2023-12-08T19:17:10.749" v="134" actId="164"/>
          <ac:grpSpMkLst>
            <pc:docMk/>
            <pc:sldMk cId="364151732" sldId="265"/>
            <ac:grpSpMk id="18" creationId="{00000000-0000-0000-0000-000000000000}"/>
          </ac:grpSpMkLst>
        </pc:grpChg>
        <pc:grpChg chg="add del mod">
          <ac:chgData name="Panousi Sofia" userId="1e6d4ec9-4904-4dd2-9869-7e27fe13e2ae" providerId="ADAL" clId="{5E49DCFC-769E-4D7E-B306-14D88C237248}" dt="2023-12-08T19:20:16.970" v="152"/>
          <ac:grpSpMkLst>
            <pc:docMk/>
            <pc:sldMk cId="364151732" sldId="265"/>
            <ac:grpSpMk id="18" creationId="{76A85C5A-5142-A405-E1EA-56AFF1758B8F}"/>
          </ac:grpSpMkLst>
        </pc:grpChg>
        <pc:grpChg chg="mod">
          <ac:chgData name="Panousi Sofia" userId="1e6d4ec9-4904-4dd2-9869-7e27fe13e2ae" providerId="ADAL" clId="{5E49DCFC-769E-4D7E-B306-14D88C237248}" dt="2023-12-08T19:17:10.749" v="134" actId="164"/>
          <ac:grpSpMkLst>
            <pc:docMk/>
            <pc:sldMk cId="364151732" sldId="265"/>
            <ac:grpSpMk id="20" creationId="{00000000-0000-0000-0000-000000000000}"/>
          </ac:grpSpMkLst>
        </pc:grpChg>
        <pc:grpChg chg="add del mod">
          <ac:chgData name="Panousi Sofia" userId="1e6d4ec9-4904-4dd2-9869-7e27fe13e2ae" providerId="ADAL" clId="{5E49DCFC-769E-4D7E-B306-14D88C237248}" dt="2023-12-08T19:20:16.970" v="152"/>
          <ac:grpSpMkLst>
            <pc:docMk/>
            <pc:sldMk cId="364151732" sldId="265"/>
            <ac:grpSpMk id="20" creationId="{C3F94270-A2C8-133F-BCEE-AB75B3A8B118}"/>
          </ac:grpSpMkLst>
        </pc:grpChg>
        <pc:grpChg chg="mod">
          <ac:chgData name="Panousi Sofia" userId="1e6d4ec9-4904-4dd2-9869-7e27fe13e2ae" providerId="ADAL" clId="{5E49DCFC-769E-4D7E-B306-14D88C237248}" dt="2023-12-08T19:17:10.749" v="134" actId="164"/>
          <ac:grpSpMkLst>
            <pc:docMk/>
            <pc:sldMk cId="364151732" sldId="265"/>
            <ac:grpSpMk id="26" creationId="{00000000-0000-0000-0000-000000000000}"/>
          </ac:grpSpMkLst>
        </pc:grpChg>
        <pc:grpChg chg="add del mod">
          <ac:chgData name="Panousi Sofia" userId="1e6d4ec9-4904-4dd2-9869-7e27fe13e2ae" providerId="ADAL" clId="{5E49DCFC-769E-4D7E-B306-14D88C237248}" dt="2023-12-08T19:20:16.970" v="152"/>
          <ac:grpSpMkLst>
            <pc:docMk/>
            <pc:sldMk cId="364151732" sldId="265"/>
            <ac:grpSpMk id="26" creationId="{B8DB2ED4-BB44-AA73-3DB7-0920FBF65117}"/>
          </ac:grpSpMkLst>
        </pc:grpChg>
        <pc:grpChg chg="mod">
          <ac:chgData name="Panousi Sofia" userId="1e6d4ec9-4904-4dd2-9869-7e27fe13e2ae" providerId="ADAL" clId="{5E49DCFC-769E-4D7E-B306-14D88C237248}" dt="2023-12-08T19:17:10.749" v="134" actId="164"/>
          <ac:grpSpMkLst>
            <pc:docMk/>
            <pc:sldMk cId="364151732" sldId="265"/>
            <ac:grpSpMk id="28" creationId="{00000000-0000-0000-0000-000000000000}"/>
          </ac:grpSpMkLst>
        </pc:grpChg>
        <pc:grpChg chg="add del mod">
          <ac:chgData name="Panousi Sofia" userId="1e6d4ec9-4904-4dd2-9869-7e27fe13e2ae" providerId="ADAL" clId="{5E49DCFC-769E-4D7E-B306-14D88C237248}" dt="2023-12-08T19:20:16.970" v="152"/>
          <ac:grpSpMkLst>
            <pc:docMk/>
            <pc:sldMk cId="364151732" sldId="265"/>
            <ac:grpSpMk id="28" creationId="{3F11D189-27B3-C86E-B086-106F93FCA3BE}"/>
          </ac:grpSpMkLst>
        </pc:grpChg>
        <pc:grpChg chg="mod">
          <ac:chgData name="Panousi Sofia" userId="1e6d4ec9-4904-4dd2-9869-7e27fe13e2ae" providerId="ADAL" clId="{5E49DCFC-769E-4D7E-B306-14D88C237248}" dt="2023-12-08T19:17:10.749" v="134" actId="164"/>
          <ac:grpSpMkLst>
            <pc:docMk/>
            <pc:sldMk cId="364151732" sldId="265"/>
            <ac:grpSpMk id="31" creationId="{00000000-0000-0000-0000-000000000000}"/>
          </ac:grpSpMkLst>
        </pc:grpChg>
        <pc:grpChg chg="add del mod">
          <ac:chgData name="Panousi Sofia" userId="1e6d4ec9-4904-4dd2-9869-7e27fe13e2ae" providerId="ADAL" clId="{5E49DCFC-769E-4D7E-B306-14D88C237248}" dt="2023-12-08T19:20:16.970" v="152"/>
          <ac:grpSpMkLst>
            <pc:docMk/>
            <pc:sldMk cId="364151732" sldId="265"/>
            <ac:grpSpMk id="31" creationId="{C63842A6-9974-623C-6FE6-7E1054274CEA}"/>
          </ac:grpSpMkLst>
        </pc:grpChg>
        <pc:grpChg chg="add del mod">
          <ac:chgData name="Panousi Sofia" userId="1e6d4ec9-4904-4dd2-9869-7e27fe13e2ae" providerId="ADAL" clId="{5E49DCFC-769E-4D7E-B306-14D88C237248}" dt="2023-12-08T19:20:40.689" v="154"/>
          <ac:grpSpMkLst>
            <pc:docMk/>
            <pc:sldMk cId="364151732" sldId="265"/>
            <ac:grpSpMk id="42" creationId="{37D4DF59-613C-C47D-E748-22D475EF0B7E}"/>
          </ac:grpSpMkLst>
        </pc:grpChg>
        <pc:grpChg chg="add mod">
          <ac:chgData name="Panousi Sofia" userId="1e6d4ec9-4904-4dd2-9869-7e27fe13e2ae" providerId="ADAL" clId="{5E49DCFC-769E-4D7E-B306-14D88C237248}" dt="2023-12-08T19:17:46.877" v="137" actId="14100"/>
          <ac:grpSpMkLst>
            <pc:docMk/>
            <pc:sldMk cId="364151732" sldId="265"/>
            <ac:grpSpMk id="42" creationId="{AF9A19E7-A4FD-022C-6AAE-BC05C875FC00}"/>
          </ac:grpSpMkLst>
        </pc:grpChg>
        <pc:grpChg chg="mod">
          <ac:chgData name="Panousi Sofia" userId="1e6d4ec9-4904-4dd2-9869-7e27fe13e2ae" providerId="ADAL" clId="{5E49DCFC-769E-4D7E-B306-14D88C237248}" dt="2023-12-08T19:20:38.725" v="153"/>
          <ac:grpSpMkLst>
            <pc:docMk/>
            <pc:sldMk cId="364151732" sldId="265"/>
            <ac:grpSpMk id="43" creationId="{A65BF579-5733-D6E0-ACF9-D9FD0BCDF817}"/>
          </ac:grpSpMkLst>
        </pc:grpChg>
        <pc:grpChg chg="mod">
          <ac:chgData name="Panousi Sofia" userId="1e6d4ec9-4904-4dd2-9869-7e27fe13e2ae" providerId="ADAL" clId="{5E49DCFC-769E-4D7E-B306-14D88C237248}" dt="2023-12-08T19:20:38.725" v="153"/>
          <ac:grpSpMkLst>
            <pc:docMk/>
            <pc:sldMk cId="364151732" sldId="265"/>
            <ac:grpSpMk id="44" creationId="{2ECE92D8-F4E9-0EA6-37C4-5A556FBD3243}"/>
          </ac:grpSpMkLst>
        </pc:grpChg>
        <pc:grpChg chg="mod">
          <ac:chgData name="Panousi Sofia" userId="1e6d4ec9-4904-4dd2-9869-7e27fe13e2ae" providerId="ADAL" clId="{5E49DCFC-769E-4D7E-B306-14D88C237248}" dt="2023-12-08T19:20:38.725" v="153"/>
          <ac:grpSpMkLst>
            <pc:docMk/>
            <pc:sldMk cId="364151732" sldId="265"/>
            <ac:grpSpMk id="53" creationId="{6140C950-1611-F676-F0E4-4E56BFF37C04}"/>
          </ac:grpSpMkLst>
        </pc:grpChg>
        <pc:grpChg chg="mod">
          <ac:chgData name="Panousi Sofia" userId="1e6d4ec9-4904-4dd2-9869-7e27fe13e2ae" providerId="ADAL" clId="{5E49DCFC-769E-4D7E-B306-14D88C237248}" dt="2023-12-08T19:20:38.725" v="153"/>
          <ac:grpSpMkLst>
            <pc:docMk/>
            <pc:sldMk cId="364151732" sldId="265"/>
            <ac:grpSpMk id="54" creationId="{E05CB658-CA2A-7D49-B577-B50D4628AF59}"/>
          </ac:grpSpMkLst>
        </pc:grpChg>
        <pc:grpChg chg="mod">
          <ac:chgData name="Panousi Sofia" userId="1e6d4ec9-4904-4dd2-9869-7e27fe13e2ae" providerId="ADAL" clId="{5E49DCFC-769E-4D7E-B306-14D88C237248}" dt="2023-12-08T19:20:38.725" v="153"/>
          <ac:grpSpMkLst>
            <pc:docMk/>
            <pc:sldMk cId="364151732" sldId="265"/>
            <ac:grpSpMk id="55" creationId="{BD6A40B2-1662-C6A6-6296-72ABB7FA9A75}"/>
          </ac:grpSpMkLst>
        </pc:grpChg>
        <pc:grpChg chg="mod">
          <ac:chgData name="Panousi Sofia" userId="1e6d4ec9-4904-4dd2-9869-7e27fe13e2ae" providerId="ADAL" clId="{5E49DCFC-769E-4D7E-B306-14D88C237248}" dt="2023-12-08T19:20:38.725" v="153"/>
          <ac:grpSpMkLst>
            <pc:docMk/>
            <pc:sldMk cId="364151732" sldId="265"/>
            <ac:grpSpMk id="56" creationId="{8F04F1CF-0D4B-DF9F-1EA9-7396C76D9794}"/>
          </ac:grpSpMkLst>
        </pc:grpChg>
        <pc:grpChg chg="mod">
          <ac:chgData name="Panousi Sofia" userId="1e6d4ec9-4904-4dd2-9869-7e27fe13e2ae" providerId="ADAL" clId="{5E49DCFC-769E-4D7E-B306-14D88C237248}" dt="2023-12-08T19:20:38.725" v="153"/>
          <ac:grpSpMkLst>
            <pc:docMk/>
            <pc:sldMk cId="364151732" sldId="265"/>
            <ac:grpSpMk id="61" creationId="{E94C8EEE-BACF-7676-D2CB-9D25D1968C96}"/>
          </ac:grpSpMkLst>
        </pc:grpChg>
        <pc:grpChg chg="mod">
          <ac:chgData name="Panousi Sofia" userId="1e6d4ec9-4904-4dd2-9869-7e27fe13e2ae" providerId="ADAL" clId="{5E49DCFC-769E-4D7E-B306-14D88C237248}" dt="2023-12-08T19:20:38.725" v="153"/>
          <ac:grpSpMkLst>
            <pc:docMk/>
            <pc:sldMk cId="364151732" sldId="265"/>
            <ac:grpSpMk id="62" creationId="{3034827D-19E9-0E40-68E2-ACA052BFADF8}"/>
          </ac:grpSpMkLst>
        </pc:grpChg>
        <pc:grpChg chg="mod">
          <ac:chgData name="Panousi Sofia" userId="1e6d4ec9-4904-4dd2-9869-7e27fe13e2ae" providerId="ADAL" clId="{5E49DCFC-769E-4D7E-B306-14D88C237248}" dt="2023-12-08T19:20:38.725" v="153"/>
          <ac:grpSpMkLst>
            <pc:docMk/>
            <pc:sldMk cId="364151732" sldId="265"/>
            <ac:grpSpMk id="64" creationId="{1A8838F7-E449-9CC7-6CCD-ACC571A8EA33}"/>
          </ac:grpSpMkLst>
        </pc:grpChg>
        <pc:picChg chg="add mod">
          <ac:chgData name="Panousi Sofia" userId="1e6d4ec9-4904-4dd2-9869-7e27fe13e2ae" providerId="ADAL" clId="{5E49DCFC-769E-4D7E-B306-14D88C237248}" dt="2023-12-08T19:21:10.344" v="162" actId="14100"/>
          <ac:picMkLst>
            <pc:docMk/>
            <pc:sldMk cId="364151732" sldId="265"/>
            <ac:picMk id="83" creationId="{01938054-5B6E-727D-7B01-02F535D7A260}"/>
          </ac:picMkLst>
        </pc:picChg>
      </pc:sldChg>
      <pc:sldChg chg="addSp modSp new mod setBg">
        <pc:chgData name="Panousi Sofia" userId="1e6d4ec9-4904-4dd2-9869-7e27fe13e2ae" providerId="ADAL" clId="{5E49DCFC-769E-4D7E-B306-14D88C237248}" dt="2023-12-08T19:23:10.629" v="175" actId="1035"/>
        <pc:sldMkLst>
          <pc:docMk/>
          <pc:sldMk cId="3702897558" sldId="266"/>
        </pc:sldMkLst>
        <pc:spChg chg="add">
          <ac:chgData name="Panousi Sofia" userId="1e6d4ec9-4904-4dd2-9869-7e27fe13e2ae" providerId="ADAL" clId="{5E49DCFC-769E-4D7E-B306-14D88C237248}" dt="2023-12-08T19:22:48.939" v="165" actId="26606"/>
          <ac:spMkLst>
            <pc:docMk/>
            <pc:sldMk cId="3702897558" sldId="266"/>
            <ac:spMk id="7" creationId="{F3060C83-F051-4F0E-ABAD-AA0DFC48B218}"/>
          </ac:spMkLst>
        </pc:spChg>
        <pc:spChg chg="add">
          <ac:chgData name="Panousi Sofia" userId="1e6d4ec9-4904-4dd2-9869-7e27fe13e2ae" providerId="ADAL" clId="{5E49DCFC-769E-4D7E-B306-14D88C237248}" dt="2023-12-08T19:22:48.939" v="165" actId="26606"/>
          <ac:spMkLst>
            <pc:docMk/>
            <pc:sldMk cId="3702897558" sldId="266"/>
            <ac:spMk id="9" creationId="{83C98ABE-055B-441F-B07E-44F97F083C39}"/>
          </ac:spMkLst>
        </pc:spChg>
        <pc:spChg chg="add">
          <ac:chgData name="Panousi Sofia" userId="1e6d4ec9-4904-4dd2-9869-7e27fe13e2ae" providerId="ADAL" clId="{5E49DCFC-769E-4D7E-B306-14D88C237248}" dt="2023-12-08T19:22:48.939" v="165" actId="26606"/>
          <ac:spMkLst>
            <pc:docMk/>
            <pc:sldMk cId="3702897558" sldId="266"/>
            <ac:spMk id="11" creationId="{29FDB030-9B49-4CED-8CCD-4D99382388AC}"/>
          </ac:spMkLst>
        </pc:spChg>
        <pc:spChg chg="add">
          <ac:chgData name="Panousi Sofia" userId="1e6d4ec9-4904-4dd2-9869-7e27fe13e2ae" providerId="ADAL" clId="{5E49DCFC-769E-4D7E-B306-14D88C237248}" dt="2023-12-08T19:22:48.939" v="165" actId="26606"/>
          <ac:spMkLst>
            <pc:docMk/>
            <pc:sldMk cId="3702897558" sldId="266"/>
            <ac:spMk id="13" creationId="{3783CA14-24A1-485C-8B30-D6A5D87987AD}"/>
          </ac:spMkLst>
        </pc:spChg>
        <pc:spChg chg="add">
          <ac:chgData name="Panousi Sofia" userId="1e6d4ec9-4904-4dd2-9869-7e27fe13e2ae" providerId="ADAL" clId="{5E49DCFC-769E-4D7E-B306-14D88C237248}" dt="2023-12-08T19:22:48.939" v="165" actId="26606"/>
          <ac:spMkLst>
            <pc:docMk/>
            <pc:sldMk cId="3702897558" sldId="266"/>
            <ac:spMk id="15" creationId="{9A97C86A-04D6-40F7-AE84-31AB43E6A846}"/>
          </ac:spMkLst>
        </pc:spChg>
        <pc:spChg chg="add">
          <ac:chgData name="Panousi Sofia" userId="1e6d4ec9-4904-4dd2-9869-7e27fe13e2ae" providerId="ADAL" clId="{5E49DCFC-769E-4D7E-B306-14D88C237248}" dt="2023-12-08T19:22:48.939" v="165" actId="26606"/>
          <ac:spMkLst>
            <pc:docMk/>
            <pc:sldMk cId="3702897558" sldId="266"/>
            <ac:spMk id="17" creationId="{FF9F2414-84E8-453E-B1F3-389FDE8192D9}"/>
          </ac:spMkLst>
        </pc:spChg>
        <pc:spChg chg="add">
          <ac:chgData name="Panousi Sofia" userId="1e6d4ec9-4904-4dd2-9869-7e27fe13e2ae" providerId="ADAL" clId="{5E49DCFC-769E-4D7E-B306-14D88C237248}" dt="2023-12-08T19:22:48.939" v="165" actId="26606"/>
          <ac:spMkLst>
            <pc:docMk/>
            <pc:sldMk cId="3702897558" sldId="266"/>
            <ac:spMk id="19" creationId="{3ECA69A1-7536-43AC-85EF-C7106179F5ED}"/>
          </ac:spMkLst>
        </pc:spChg>
        <pc:picChg chg="add mod">
          <ac:chgData name="Panousi Sofia" userId="1e6d4ec9-4904-4dd2-9869-7e27fe13e2ae" providerId="ADAL" clId="{5E49DCFC-769E-4D7E-B306-14D88C237248}" dt="2023-12-08T19:23:10.629" v="175" actId="1035"/>
          <ac:picMkLst>
            <pc:docMk/>
            <pc:sldMk cId="3702897558" sldId="266"/>
            <ac:picMk id="2" creationId="{ABE7C6A3-35D3-B1BF-F7F6-5F9A43911A77}"/>
          </ac:picMkLst>
        </pc:picChg>
      </pc:sldChg>
      <pc:sldChg chg="addSp modSp new mod setBg">
        <pc:chgData name="Panousi Sofia" userId="1e6d4ec9-4904-4dd2-9869-7e27fe13e2ae" providerId="ADAL" clId="{5E49DCFC-769E-4D7E-B306-14D88C237248}" dt="2023-12-08T19:24:15.001" v="182" actId="14100"/>
        <pc:sldMkLst>
          <pc:docMk/>
          <pc:sldMk cId="3746901429" sldId="267"/>
        </pc:sldMkLst>
        <pc:spChg chg="add">
          <ac:chgData name="Panousi Sofia" userId="1e6d4ec9-4904-4dd2-9869-7e27fe13e2ae" providerId="ADAL" clId="{5E49DCFC-769E-4D7E-B306-14D88C237248}" dt="2023-12-08T19:24:02.218" v="178" actId="26606"/>
          <ac:spMkLst>
            <pc:docMk/>
            <pc:sldMk cId="3746901429" sldId="267"/>
            <ac:spMk id="7" creationId="{F3060C83-F051-4F0E-ABAD-AA0DFC48B218}"/>
          </ac:spMkLst>
        </pc:spChg>
        <pc:spChg chg="add">
          <ac:chgData name="Panousi Sofia" userId="1e6d4ec9-4904-4dd2-9869-7e27fe13e2ae" providerId="ADAL" clId="{5E49DCFC-769E-4D7E-B306-14D88C237248}" dt="2023-12-08T19:24:02.218" v="178" actId="26606"/>
          <ac:spMkLst>
            <pc:docMk/>
            <pc:sldMk cId="3746901429" sldId="267"/>
            <ac:spMk id="9" creationId="{83C98ABE-055B-441F-B07E-44F97F083C39}"/>
          </ac:spMkLst>
        </pc:spChg>
        <pc:spChg chg="add">
          <ac:chgData name="Panousi Sofia" userId="1e6d4ec9-4904-4dd2-9869-7e27fe13e2ae" providerId="ADAL" clId="{5E49DCFC-769E-4D7E-B306-14D88C237248}" dt="2023-12-08T19:24:02.218" v="178" actId="26606"/>
          <ac:spMkLst>
            <pc:docMk/>
            <pc:sldMk cId="3746901429" sldId="267"/>
            <ac:spMk id="11" creationId="{29FDB030-9B49-4CED-8CCD-4D99382388AC}"/>
          </ac:spMkLst>
        </pc:spChg>
        <pc:spChg chg="add">
          <ac:chgData name="Panousi Sofia" userId="1e6d4ec9-4904-4dd2-9869-7e27fe13e2ae" providerId="ADAL" clId="{5E49DCFC-769E-4D7E-B306-14D88C237248}" dt="2023-12-08T19:24:02.218" v="178" actId="26606"/>
          <ac:spMkLst>
            <pc:docMk/>
            <pc:sldMk cId="3746901429" sldId="267"/>
            <ac:spMk id="13" creationId="{3783CA14-24A1-485C-8B30-D6A5D87987AD}"/>
          </ac:spMkLst>
        </pc:spChg>
        <pc:spChg chg="add">
          <ac:chgData name="Panousi Sofia" userId="1e6d4ec9-4904-4dd2-9869-7e27fe13e2ae" providerId="ADAL" clId="{5E49DCFC-769E-4D7E-B306-14D88C237248}" dt="2023-12-08T19:24:02.218" v="178" actId="26606"/>
          <ac:spMkLst>
            <pc:docMk/>
            <pc:sldMk cId="3746901429" sldId="267"/>
            <ac:spMk id="15" creationId="{9A97C86A-04D6-40F7-AE84-31AB43E6A846}"/>
          </ac:spMkLst>
        </pc:spChg>
        <pc:spChg chg="add">
          <ac:chgData name="Panousi Sofia" userId="1e6d4ec9-4904-4dd2-9869-7e27fe13e2ae" providerId="ADAL" clId="{5E49DCFC-769E-4D7E-B306-14D88C237248}" dt="2023-12-08T19:24:02.218" v="178" actId="26606"/>
          <ac:spMkLst>
            <pc:docMk/>
            <pc:sldMk cId="3746901429" sldId="267"/>
            <ac:spMk id="17" creationId="{FF9F2414-84E8-453E-B1F3-389FDE8192D9}"/>
          </ac:spMkLst>
        </pc:spChg>
        <pc:spChg chg="add">
          <ac:chgData name="Panousi Sofia" userId="1e6d4ec9-4904-4dd2-9869-7e27fe13e2ae" providerId="ADAL" clId="{5E49DCFC-769E-4D7E-B306-14D88C237248}" dt="2023-12-08T19:24:02.218" v="178" actId="26606"/>
          <ac:spMkLst>
            <pc:docMk/>
            <pc:sldMk cId="3746901429" sldId="267"/>
            <ac:spMk id="19" creationId="{3ECA69A1-7536-43AC-85EF-C7106179F5ED}"/>
          </ac:spMkLst>
        </pc:spChg>
        <pc:picChg chg="add mod">
          <ac:chgData name="Panousi Sofia" userId="1e6d4ec9-4904-4dd2-9869-7e27fe13e2ae" providerId="ADAL" clId="{5E49DCFC-769E-4D7E-B306-14D88C237248}" dt="2023-12-08T19:24:15.001" v="182" actId="14100"/>
          <ac:picMkLst>
            <pc:docMk/>
            <pc:sldMk cId="3746901429" sldId="267"/>
            <ac:picMk id="2" creationId="{F8EC7F84-FCFC-2153-88DC-A906788CD146}"/>
          </ac:picMkLst>
        </pc:picChg>
      </pc:sldChg>
      <pc:sldChg chg="addSp delSp modSp new mod setBg">
        <pc:chgData name="Panousi Sofia" userId="1e6d4ec9-4904-4dd2-9869-7e27fe13e2ae" providerId="ADAL" clId="{5E49DCFC-769E-4D7E-B306-14D88C237248}" dt="2023-12-08T19:43:13.541" v="220" actId="207"/>
        <pc:sldMkLst>
          <pc:docMk/>
          <pc:sldMk cId="1816183036" sldId="268"/>
        </pc:sldMkLst>
        <pc:spChg chg="add mod">
          <ac:chgData name="Panousi Sofia" userId="1e6d4ec9-4904-4dd2-9869-7e27fe13e2ae" providerId="ADAL" clId="{5E49DCFC-769E-4D7E-B306-14D88C237248}" dt="2023-12-08T19:43:13.541" v="220" actId="207"/>
          <ac:spMkLst>
            <pc:docMk/>
            <pc:sldMk cId="1816183036" sldId="268"/>
            <ac:spMk id="3" creationId="{268BD718-93F7-F414-DE65-77E444EF4AF0}"/>
          </ac:spMkLst>
        </pc:spChg>
        <pc:spChg chg="add del">
          <ac:chgData name="Panousi Sofia" userId="1e6d4ec9-4904-4dd2-9869-7e27fe13e2ae" providerId="ADAL" clId="{5E49DCFC-769E-4D7E-B306-14D88C237248}" dt="2023-12-08T19:41:29.437" v="211" actId="26606"/>
          <ac:spMkLst>
            <pc:docMk/>
            <pc:sldMk cId="1816183036" sldId="268"/>
            <ac:spMk id="5" creationId="{04812C46-200A-4DEB-A05E-3ED6C68C2387}"/>
          </ac:spMkLst>
        </pc:spChg>
        <pc:spChg chg="add del">
          <ac:chgData name="Panousi Sofia" userId="1e6d4ec9-4904-4dd2-9869-7e27fe13e2ae" providerId="ADAL" clId="{5E49DCFC-769E-4D7E-B306-14D88C237248}" dt="2023-12-08T19:41:29.437" v="211" actId="26606"/>
          <ac:spMkLst>
            <pc:docMk/>
            <pc:sldMk cId="1816183036" sldId="268"/>
            <ac:spMk id="6" creationId="{D1EA859B-E555-4109-94F3-6700E046E008}"/>
          </ac:spMkLst>
        </pc:spChg>
        <pc:spChg chg="add del">
          <ac:chgData name="Panousi Sofia" userId="1e6d4ec9-4904-4dd2-9869-7e27fe13e2ae" providerId="ADAL" clId="{5E49DCFC-769E-4D7E-B306-14D88C237248}" dt="2023-12-08T19:40:07.510" v="203" actId="26606"/>
          <ac:spMkLst>
            <pc:docMk/>
            <pc:sldMk cId="1816183036" sldId="268"/>
            <ac:spMk id="7" creationId="{3DAD86CA-8235-409B-982B-5E7A033E2392}"/>
          </ac:spMkLst>
        </pc:spChg>
        <pc:spChg chg="add del">
          <ac:chgData name="Panousi Sofia" userId="1e6d4ec9-4904-4dd2-9869-7e27fe13e2ae" providerId="ADAL" clId="{5E49DCFC-769E-4D7E-B306-14D88C237248}" dt="2023-12-08T19:41:19.098" v="207" actId="26606"/>
          <ac:spMkLst>
            <pc:docMk/>
            <pc:sldMk cId="1816183036" sldId="268"/>
            <ac:spMk id="8" creationId="{04812C46-200A-4DEB-A05E-3ED6C68C2387}"/>
          </ac:spMkLst>
        </pc:spChg>
        <pc:spChg chg="add del">
          <ac:chgData name="Panousi Sofia" userId="1e6d4ec9-4904-4dd2-9869-7e27fe13e2ae" providerId="ADAL" clId="{5E49DCFC-769E-4D7E-B306-14D88C237248}" dt="2023-12-08T19:40:07.510" v="203" actId="26606"/>
          <ac:spMkLst>
            <pc:docMk/>
            <pc:sldMk cId="1816183036" sldId="268"/>
            <ac:spMk id="9" creationId="{9F234FBA-3501-47B4-AE0C-AA4AFBC8F603}"/>
          </ac:spMkLst>
        </pc:spChg>
        <pc:spChg chg="add del">
          <ac:chgData name="Panousi Sofia" userId="1e6d4ec9-4904-4dd2-9869-7e27fe13e2ae" providerId="ADAL" clId="{5E49DCFC-769E-4D7E-B306-14D88C237248}" dt="2023-12-08T19:41:19.098" v="207" actId="26606"/>
          <ac:spMkLst>
            <pc:docMk/>
            <pc:sldMk cId="1816183036" sldId="268"/>
            <ac:spMk id="10" creationId="{D1EA859B-E555-4109-94F3-6700E046E008}"/>
          </ac:spMkLst>
        </pc:spChg>
        <pc:spChg chg="add del">
          <ac:chgData name="Panousi Sofia" userId="1e6d4ec9-4904-4dd2-9869-7e27fe13e2ae" providerId="ADAL" clId="{5E49DCFC-769E-4D7E-B306-14D88C237248}" dt="2023-12-08T19:40:07.510" v="203" actId="26606"/>
          <ac:spMkLst>
            <pc:docMk/>
            <pc:sldMk cId="1816183036" sldId="268"/>
            <ac:spMk id="11" creationId="{B5EF893B-0491-416E-9D33-BADE9600792A}"/>
          </ac:spMkLst>
        </pc:spChg>
        <pc:spChg chg="add">
          <ac:chgData name="Panousi Sofia" userId="1e6d4ec9-4904-4dd2-9869-7e27fe13e2ae" providerId="ADAL" clId="{5E49DCFC-769E-4D7E-B306-14D88C237248}" dt="2023-12-08T19:41:29.437" v="212" actId="26606"/>
          <ac:spMkLst>
            <pc:docMk/>
            <pc:sldMk cId="1816183036" sldId="268"/>
            <ac:spMk id="12" creationId="{04812C46-200A-4DEB-A05E-3ED6C68C2387}"/>
          </ac:spMkLst>
        </pc:spChg>
        <pc:spChg chg="add">
          <ac:chgData name="Panousi Sofia" userId="1e6d4ec9-4904-4dd2-9869-7e27fe13e2ae" providerId="ADAL" clId="{5E49DCFC-769E-4D7E-B306-14D88C237248}" dt="2023-12-08T19:41:29.437" v="212" actId="26606"/>
          <ac:spMkLst>
            <pc:docMk/>
            <pc:sldMk cId="1816183036" sldId="268"/>
            <ac:spMk id="14" creationId="{D1EA859B-E555-4109-94F3-6700E046E008}"/>
          </ac:spMkLst>
        </pc:spChg>
        <pc:picChg chg="add mod">
          <ac:chgData name="Panousi Sofia" userId="1e6d4ec9-4904-4dd2-9869-7e27fe13e2ae" providerId="ADAL" clId="{5E49DCFC-769E-4D7E-B306-14D88C237248}" dt="2023-12-08T19:41:29.437" v="212" actId="26606"/>
          <ac:picMkLst>
            <pc:docMk/>
            <pc:sldMk cId="1816183036" sldId="268"/>
            <ac:picMk id="2" creationId="{0844B981-B74F-3F80-1B21-B1952523C760}"/>
          </ac:picMkLst>
        </pc:picChg>
        <pc:cxnChg chg="add del">
          <ac:chgData name="Panousi Sofia" userId="1e6d4ec9-4904-4dd2-9869-7e27fe13e2ae" providerId="ADAL" clId="{5E49DCFC-769E-4D7E-B306-14D88C237248}" dt="2023-12-08T19:40:07.510" v="203" actId="26606"/>
          <ac:cxnSpMkLst>
            <pc:docMk/>
            <pc:sldMk cId="1816183036" sldId="268"/>
            <ac:cxnSpMk id="13" creationId="{469F4FF8-F8B0-4630-BA1B-0D8B324CD5FF}"/>
          </ac:cxnSpMkLst>
        </pc:cxnChg>
      </pc:sldChg>
      <pc:sldChg chg="addSp delSp modSp new mod setBg">
        <pc:chgData name="Panousi Sofia" userId="1e6d4ec9-4904-4dd2-9869-7e27fe13e2ae" providerId="ADAL" clId="{5E49DCFC-769E-4D7E-B306-14D88C237248}" dt="2023-12-08T19:51:01.186" v="252" actId="207"/>
        <pc:sldMkLst>
          <pc:docMk/>
          <pc:sldMk cId="1112103544" sldId="269"/>
        </pc:sldMkLst>
        <pc:spChg chg="add mod">
          <ac:chgData name="Panousi Sofia" userId="1e6d4ec9-4904-4dd2-9869-7e27fe13e2ae" providerId="ADAL" clId="{5E49DCFC-769E-4D7E-B306-14D88C237248}" dt="2023-12-08T19:51:01.186" v="252" actId="207"/>
          <ac:spMkLst>
            <pc:docMk/>
            <pc:sldMk cId="1112103544" sldId="269"/>
            <ac:spMk id="3" creationId="{31423561-689E-9E9A-BA92-C4CA3F03B581}"/>
          </ac:spMkLst>
        </pc:spChg>
        <pc:spChg chg="add del">
          <ac:chgData name="Panousi Sofia" userId="1e6d4ec9-4904-4dd2-9869-7e27fe13e2ae" providerId="ADAL" clId="{5E49DCFC-769E-4D7E-B306-14D88C237248}" dt="2023-12-08T19:48:32.603" v="232" actId="26606"/>
          <ac:spMkLst>
            <pc:docMk/>
            <pc:sldMk cId="1112103544" sldId="269"/>
            <ac:spMk id="5" creationId="{04812C46-200A-4DEB-A05E-3ED6C68C2387}"/>
          </ac:spMkLst>
        </pc:spChg>
        <pc:spChg chg="add del">
          <ac:chgData name="Panousi Sofia" userId="1e6d4ec9-4904-4dd2-9869-7e27fe13e2ae" providerId="ADAL" clId="{5E49DCFC-769E-4D7E-B306-14D88C237248}" dt="2023-12-08T19:48:32.603" v="232" actId="26606"/>
          <ac:spMkLst>
            <pc:docMk/>
            <pc:sldMk cId="1112103544" sldId="269"/>
            <ac:spMk id="6" creationId="{D1EA859B-E555-4109-94F3-6700E046E008}"/>
          </ac:spMkLst>
        </pc:spChg>
        <pc:spChg chg="add del">
          <ac:chgData name="Panousi Sofia" userId="1e6d4ec9-4904-4dd2-9869-7e27fe13e2ae" providerId="ADAL" clId="{5E49DCFC-769E-4D7E-B306-14D88C237248}" dt="2023-12-08T19:47:32.324" v="224" actId="26606"/>
          <ac:spMkLst>
            <pc:docMk/>
            <pc:sldMk cId="1112103544" sldId="269"/>
            <ac:spMk id="8" creationId="{6B5E2835-4E47-45B3-9CFE-732FF7B05472}"/>
          </ac:spMkLst>
        </pc:spChg>
        <pc:spChg chg="add">
          <ac:chgData name="Panousi Sofia" userId="1e6d4ec9-4904-4dd2-9869-7e27fe13e2ae" providerId="ADAL" clId="{5E49DCFC-769E-4D7E-B306-14D88C237248}" dt="2023-12-08T19:48:32.619" v="233" actId="26606"/>
          <ac:spMkLst>
            <pc:docMk/>
            <pc:sldMk cId="1112103544" sldId="269"/>
            <ac:spMk id="9" creationId="{8FC9BE17-9A7B-462D-AE50-3D8777387304}"/>
          </ac:spMkLst>
        </pc:spChg>
        <pc:spChg chg="add del">
          <ac:chgData name="Panousi Sofia" userId="1e6d4ec9-4904-4dd2-9869-7e27fe13e2ae" providerId="ADAL" clId="{5E49DCFC-769E-4D7E-B306-14D88C237248}" dt="2023-12-08T19:47:32.324" v="224" actId="26606"/>
          <ac:spMkLst>
            <pc:docMk/>
            <pc:sldMk cId="1112103544" sldId="269"/>
            <ac:spMk id="10" creationId="{5B45AD5D-AA52-4F7B-9362-576A39AD9E09}"/>
          </ac:spMkLst>
        </pc:spChg>
        <pc:spChg chg="add">
          <ac:chgData name="Panousi Sofia" userId="1e6d4ec9-4904-4dd2-9869-7e27fe13e2ae" providerId="ADAL" clId="{5E49DCFC-769E-4D7E-B306-14D88C237248}" dt="2023-12-08T19:48:32.619" v="233" actId="26606"/>
          <ac:spMkLst>
            <pc:docMk/>
            <pc:sldMk cId="1112103544" sldId="269"/>
            <ac:spMk id="11" creationId="{3EBE8569-6AEC-4B8C-8D53-2DE337CDBA65}"/>
          </ac:spMkLst>
        </pc:spChg>
        <pc:spChg chg="add del">
          <ac:chgData name="Panousi Sofia" userId="1e6d4ec9-4904-4dd2-9869-7e27fe13e2ae" providerId="ADAL" clId="{5E49DCFC-769E-4D7E-B306-14D88C237248}" dt="2023-12-08T19:47:32.324" v="224" actId="26606"/>
          <ac:spMkLst>
            <pc:docMk/>
            <pc:sldMk cId="1112103544" sldId="269"/>
            <ac:spMk id="12" creationId="{AEDD7960-4866-4399-BEF6-DD1431AB4E34}"/>
          </ac:spMkLst>
        </pc:spChg>
        <pc:spChg chg="add">
          <ac:chgData name="Panousi Sofia" userId="1e6d4ec9-4904-4dd2-9869-7e27fe13e2ae" providerId="ADAL" clId="{5E49DCFC-769E-4D7E-B306-14D88C237248}" dt="2023-12-08T19:48:32.619" v="233" actId="26606"/>
          <ac:spMkLst>
            <pc:docMk/>
            <pc:sldMk cId="1112103544" sldId="269"/>
            <ac:spMk id="13" creationId="{55D4142C-5077-457F-A6AD-3FECFDB39685}"/>
          </ac:spMkLst>
        </pc:spChg>
        <pc:spChg chg="add del">
          <ac:chgData name="Panousi Sofia" userId="1e6d4ec9-4904-4dd2-9869-7e27fe13e2ae" providerId="ADAL" clId="{5E49DCFC-769E-4D7E-B306-14D88C237248}" dt="2023-12-08T19:47:32.324" v="224" actId="26606"/>
          <ac:spMkLst>
            <pc:docMk/>
            <pc:sldMk cId="1112103544" sldId="269"/>
            <ac:spMk id="14" creationId="{55D4142C-5077-457F-A6AD-3FECFDB39685}"/>
          </ac:spMkLst>
        </pc:spChg>
        <pc:spChg chg="add">
          <ac:chgData name="Panousi Sofia" userId="1e6d4ec9-4904-4dd2-9869-7e27fe13e2ae" providerId="ADAL" clId="{5E49DCFC-769E-4D7E-B306-14D88C237248}" dt="2023-12-08T19:48:32.619" v="233" actId="26606"/>
          <ac:spMkLst>
            <pc:docMk/>
            <pc:sldMk cId="1112103544" sldId="269"/>
            <ac:spMk id="15" creationId="{7A5F0580-5EE9-419F-96EE-B6529EF6E7D0}"/>
          </ac:spMkLst>
        </pc:spChg>
        <pc:spChg chg="add del">
          <ac:chgData name="Panousi Sofia" userId="1e6d4ec9-4904-4dd2-9869-7e27fe13e2ae" providerId="ADAL" clId="{5E49DCFC-769E-4D7E-B306-14D88C237248}" dt="2023-12-08T19:47:32.324" v="224" actId="26606"/>
          <ac:spMkLst>
            <pc:docMk/>
            <pc:sldMk cId="1112103544" sldId="269"/>
            <ac:spMk id="16" creationId="{7A5F0580-5EE9-419F-96EE-B6529EF6E7D0}"/>
          </ac:spMkLst>
        </pc:spChg>
        <pc:spChg chg="add del">
          <ac:chgData name="Panousi Sofia" userId="1e6d4ec9-4904-4dd2-9869-7e27fe13e2ae" providerId="ADAL" clId="{5E49DCFC-769E-4D7E-B306-14D88C237248}" dt="2023-12-08T19:47:38.622" v="226" actId="26606"/>
          <ac:spMkLst>
            <pc:docMk/>
            <pc:sldMk cId="1112103544" sldId="269"/>
            <ac:spMk id="18" creationId="{8FC9BE17-9A7B-462D-AE50-3D8777387304}"/>
          </ac:spMkLst>
        </pc:spChg>
        <pc:spChg chg="add del">
          <ac:chgData name="Panousi Sofia" userId="1e6d4ec9-4904-4dd2-9869-7e27fe13e2ae" providerId="ADAL" clId="{5E49DCFC-769E-4D7E-B306-14D88C237248}" dt="2023-12-08T19:47:38.622" v="226" actId="26606"/>
          <ac:spMkLst>
            <pc:docMk/>
            <pc:sldMk cId="1112103544" sldId="269"/>
            <ac:spMk id="19" creationId="{3EBE8569-6AEC-4B8C-8D53-2DE337CDBA65}"/>
          </ac:spMkLst>
        </pc:spChg>
        <pc:spChg chg="add del">
          <ac:chgData name="Panousi Sofia" userId="1e6d4ec9-4904-4dd2-9869-7e27fe13e2ae" providerId="ADAL" clId="{5E49DCFC-769E-4D7E-B306-14D88C237248}" dt="2023-12-08T19:47:38.622" v="226" actId="26606"/>
          <ac:spMkLst>
            <pc:docMk/>
            <pc:sldMk cId="1112103544" sldId="269"/>
            <ac:spMk id="20" creationId="{55D4142C-5077-457F-A6AD-3FECFDB39685}"/>
          </ac:spMkLst>
        </pc:spChg>
        <pc:spChg chg="add del">
          <ac:chgData name="Panousi Sofia" userId="1e6d4ec9-4904-4dd2-9869-7e27fe13e2ae" providerId="ADAL" clId="{5E49DCFC-769E-4D7E-B306-14D88C237248}" dt="2023-12-08T19:47:38.622" v="226" actId="26606"/>
          <ac:spMkLst>
            <pc:docMk/>
            <pc:sldMk cId="1112103544" sldId="269"/>
            <ac:spMk id="21" creationId="{7A5F0580-5EE9-419F-96EE-B6529EF6E7D0}"/>
          </ac:spMkLst>
        </pc:spChg>
        <pc:spChg chg="add del">
          <ac:chgData name="Panousi Sofia" userId="1e6d4ec9-4904-4dd2-9869-7e27fe13e2ae" providerId="ADAL" clId="{5E49DCFC-769E-4D7E-B306-14D88C237248}" dt="2023-12-08T19:48:10.609" v="228" actId="26606"/>
          <ac:spMkLst>
            <pc:docMk/>
            <pc:sldMk cId="1112103544" sldId="269"/>
            <ac:spMk id="23" creationId="{04812C46-200A-4DEB-A05E-3ED6C68C2387}"/>
          </ac:spMkLst>
        </pc:spChg>
        <pc:spChg chg="add del">
          <ac:chgData name="Panousi Sofia" userId="1e6d4ec9-4904-4dd2-9869-7e27fe13e2ae" providerId="ADAL" clId="{5E49DCFC-769E-4D7E-B306-14D88C237248}" dt="2023-12-08T19:48:10.609" v="228" actId="26606"/>
          <ac:spMkLst>
            <pc:docMk/>
            <pc:sldMk cId="1112103544" sldId="269"/>
            <ac:spMk id="24" creationId="{D1EA859B-E555-4109-94F3-6700E046E008}"/>
          </ac:spMkLst>
        </pc:spChg>
        <pc:spChg chg="add del">
          <ac:chgData name="Panousi Sofia" userId="1e6d4ec9-4904-4dd2-9869-7e27fe13e2ae" providerId="ADAL" clId="{5E49DCFC-769E-4D7E-B306-14D88C237248}" dt="2023-12-08T19:48:15.084" v="230" actId="26606"/>
          <ac:spMkLst>
            <pc:docMk/>
            <pc:sldMk cId="1112103544" sldId="269"/>
            <ac:spMk id="26" creationId="{94E4D846-3AFC-4F86-8C35-24B0542A269D}"/>
          </ac:spMkLst>
        </pc:spChg>
        <pc:spChg chg="add del">
          <ac:chgData name="Panousi Sofia" userId="1e6d4ec9-4904-4dd2-9869-7e27fe13e2ae" providerId="ADAL" clId="{5E49DCFC-769E-4D7E-B306-14D88C237248}" dt="2023-12-08T19:48:15.084" v="230" actId="26606"/>
          <ac:spMkLst>
            <pc:docMk/>
            <pc:sldMk cId="1112103544" sldId="269"/>
            <ac:spMk id="27" creationId="{284781B9-12CB-45C3-907A-9ED93FF72C65}"/>
          </ac:spMkLst>
        </pc:spChg>
        <pc:spChg chg="add del">
          <ac:chgData name="Panousi Sofia" userId="1e6d4ec9-4904-4dd2-9869-7e27fe13e2ae" providerId="ADAL" clId="{5E49DCFC-769E-4D7E-B306-14D88C237248}" dt="2023-12-08T19:48:15.084" v="230" actId="26606"/>
          <ac:spMkLst>
            <pc:docMk/>
            <pc:sldMk cId="1112103544" sldId="269"/>
            <ac:spMk id="28" creationId="{55D4142C-5077-457F-A6AD-3FECFDB39685}"/>
          </ac:spMkLst>
        </pc:spChg>
        <pc:spChg chg="add del">
          <ac:chgData name="Panousi Sofia" userId="1e6d4ec9-4904-4dd2-9869-7e27fe13e2ae" providerId="ADAL" clId="{5E49DCFC-769E-4D7E-B306-14D88C237248}" dt="2023-12-08T19:48:15.084" v="230" actId="26606"/>
          <ac:spMkLst>
            <pc:docMk/>
            <pc:sldMk cId="1112103544" sldId="269"/>
            <ac:spMk id="29" creationId="{7A5F0580-5EE9-419F-96EE-B6529EF6E7D0}"/>
          </ac:spMkLst>
        </pc:spChg>
        <pc:picChg chg="add mod">
          <ac:chgData name="Panousi Sofia" userId="1e6d4ec9-4904-4dd2-9869-7e27fe13e2ae" providerId="ADAL" clId="{5E49DCFC-769E-4D7E-B306-14D88C237248}" dt="2023-12-08T19:49:21.050" v="234"/>
          <ac:picMkLst>
            <pc:docMk/>
            <pc:sldMk cId="1112103544" sldId="269"/>
            <ac:picMk id="2" creationId="{96267677-AAD2-7A88-2F7D-21B8E690CCD9}"/>
          </ac:picMkLst>
        </pc:picChg>
      </pc:sldChg>
      <pc:sldChg chg="addSp delSp modSp new mod setBg">
        <pc:chgData name="Panousi Sofia" userId="1e6d4ec9-4904-4dd2-9869-7e27fe13e2ae" providerId="ADAL" clId="{5E49DCFC-769E-4D7E-B306-14D88C237248}" dt="2023-12-08T20:06:09.781" v="295" actId="14100"/>
        <pc:sldMkLst>
          <pc:docMk/>
          <pc:sldMk cId="419397307" sldId="270"/>
        </pc:sldMkLst>
        <pc:spChg chg="add del mod">
          <ac:chgData name="Panousi Sofia" userId="1e6d4ec9-4904-4dd2-9869-7e27fe13e2ae" providerId="ADAL" clId="{5E49DCFC-769E-4D7E-B306-14D88C237248}" dt="2023-12-08T20:03:59.159" v="282" actId="21"/>
          <ac:spMkLst>
            <pc:docMk/>
            <pc:sldMk cId="419397307" sldId="270"/>
            <ac:spMk id="6" creationId="{6EA711C4-299F-DA92-8078-4224BCCA85A6}"/>
          </ac:spMkLst>
        </pc:spChg>
        <pc:spChg chg="add mod">
          <ac:chgData name="Panousi Sofia" userId="1e6d4ec9-4904-4dd2-9869-7e27fe13e2ae" providerId="ADAL" clId="{5E49DCFC-769E-4D7E-B306-14D88C237248}" dt="2023-12-08T20:06:09.781" v="295" actId="14100"/>
          <ac:spMkLst>
            <pc:docMk/>
            <pc:sldMk cId="419397307" sldId="270"/>
            <ac:spMk id="7" creationId="{D2AB0F12-765D-7AD5-752A-9F1049469E3A}"/>
          </ac:spMkLst>
        </pc:spChg>
        <pc:spChg chg="add">
          <ac:chgData name="Panousi Sofia" userId="1e6d4ec9-4904-4dd2-9869-7e27fe13e2ae" providerId="ADAL" clId="{5E49DCFC-769E-4D7E-B306-14D88C237248}" dt="2023-12-08T19:58:55.280" v="259" actId="26606"/>
          <ac:spMkLst>
            <pc:docMk/>
            <pc:sldMk cId="419397307" sldId="270"/>
            <ac:spMk id="9" creationId="{6C2997EE-0889-44C3-AC0D-18F26AC9AAAB}"/>
          </ac:spMkLst>
        </pc:spChg>
        <pc:picChg chg="add mod modCrop">
          <ac:chgData name="Panousi Sofia" userId="1e6d4ec9-4904-4dd2-9869-7e27fe13e2ae" providerId="ADAL" clId="{5E49DCFC-769E-4D7E-B306-14D88C237248}" dt="2023-12-08T20:05:38.191" v="291" actId="14100"/>
          <ac:picMkLst>
            <pc:docMk/>
            <pc:sldMk cId="419397307" sldId="270"/>
            <ac:picMk id="2" creationId="{E7BF6514-6E7E-07E0-30C4-44C02D7053D1}"/>
          </ac:picMkLst>
        </pc:picChg>
        <pc:picChg chg="add mod ord modCrop">
          <ac:chgData name="Panousi Sofia" userId="1e6d4ec9-4904-4dd2-9869-7e27fe13e2ae" providerId="ADAL" clId="{5E49DCFC-769E-4D7E-B306-14D88C237248}" dt="2023-12-08T20:04:48.425" v="287" actId="14100"/>
          <ac:picMkLst>
            <pc:docMk/>
            <pc:sldMk cId="419397307" sldId="270"/>
            <ac:picMk id="3" creationId="{273665FE-1473-670D-BDF2-8CDB529FD23D}"/>
          </ac:picMkLst>
        </pc:picChg>
        <pc:picChg chg="add mod">
          <ac:chgData name="Panousi Sofia" userId="1e6d4ec9-4904-4dd2-9869-7e27fe13e2ae" providerId="ADAL" clId="{5E49DCFC-769E-4D7E-B306-14D88C237248}" dt="2023-12-08T20:05:11.929" v="290" actId="14100"/>
          <ac:picMkLst>
            <pc:docMk/>
            <pc:sldMk cId="419397307" sldId="270"/>
            <ac:picMk id="4" creationId="{E4B2C85F-D17B-C9B1-B60C-132E696EC7DA}"/>
          </ac:picMkLst>
        </pc:picChg>
      </pc:sldChg>
      <pc:sldChg chg="addSp modSp new mod setBg">
        <pc:chgData name="Panousi Sofia" userId="1e6d4ec9-4904-4dd2-9869-7e27fe13e2ae" providerId="ADAL" clId="{5E49DCFC-769E-4D7E-B306-14D88C237248}" dt="2023-12-08T20:17:54.253" v="337" actId="207"/>
        <pc:sldMkLst>
          <pc:docMk/>
          <pc:sldMk cId="3232522135" sldId="271"/>
        </pc:sldMkLst>
        <pc:spChg chg="add mod">
          <ac:chgData name="Panousi Sofia" userId="1e6d4ec9-4904-4dd2-9869-7e27fe13e2ae" providerId="ADAL" clId="{5E49DCFC-769E-4D7E-B306-14D88C237248}" dt="2023-12-08T20:17:54.253" v="337" actId="207"/>
          <ac:spMkLst>
            <pc:docMk/>
            <pc:sldMk cId="3232522135" sldId="271"/>
            <ac:spMk id="4" creationId="{9634F7EA-3760-726B-EDB6-1388EAB355D6}"/>
          </ac:spMkLst>
        </pc:spChg>
        <pc:picChg chg="add mod">
          <ac:chgData name="Panousi Sofia" userId="1e6d4ec9-4904-4dd2-9869-7e27fe13e2ae" providerId="ADAL" clId="{5E49DCFC-769E-4D7E-B306-14D88C237248}" dt="2023-12-08T20:15:27.917" v="317" actId="26606"/>
          <ac:picMkLst>
            <pc:docMk/>
            <pc:sldMk cId="3232522135" sldId="271"/>
            <ac:picMk id="2" creationId="{1C1E9E7F-5B03-DA01-8181-55BED526826F}"/>
          </ac:picMkLst>
        </pc:picChg>
      </pc:sldChg>
      <pc:sldChg chg="addSp delSp modSp new mod setBg">
        <pc:chgData name="Panousi Sofia" userId="1e6d4ec9-4904-4dd2-9869-7e27fe13e2ae" providerId="ADAL" clId="{5E49DCFC-769E-4D7E-B306-14D88C237248}" dt="2023-12-08T20:24:46.036" v="383" actId="1076"/>
        <pc:sldMkLst>
          <pc:docMk/>
          <pc:sldMk cId="439274194" sldId="272"/>
        </pc:sldMkLst>
        <pc:spChg chg="add mod">
          <ac:chgData name="Panousi Sofia" userId="1e6d4ec9-4904-4dd2-9869-7e27fe13e2ae" providerId="ADAL" clId="{5E49DCFC-769E-4D7E-B306-14D88C237248}" dt="2023-12-08T20:24:46.036" v="383" actId="1076"/>
          <ac:spMkLst>
            <pc:docMk/>
            <pc:sldMk cId="439274194" sldId="272"/>
            <ac:spMk id="7" creationId="{225B4625-C182-A608-A5F2-1BF8079A10FA}"/>
          </ac:spMkLst>
        </pc:spChg>
        <pc:spChg chg="add del">
          <ac:chgData name="Panousi Sofia" userId="1e6d4ec9-4904-4dd2-9869-7e27fe13e2ae" providerId="ADAL" clId="{5E49DCFC-769E-4D7E-B306-14D88C237248}" dt="2023-12-08T20:21:03.541" v="351" actId="26606"/>
          <ac:spMkLst>
            <pc:docMk/>
            <pc:sldMk cId="439274194" sldId="272"/>
            <ac:spMk id="10" creationId="{22C6C9C9-83BF-4A6C-A1BF-C1735C61B4FF}"/>
          </ac:spMkLst>
        </pc:spChg>
        <pc:spChg chg="add">
          <ac:chgData name="Panousi Sofia" userId="1e6d4ec9-4904-4dd2-9869-7e27fe13e2ae" providerId="ADAL" clId="{5E49DCFC-769E-4D7E-B306-14D88C237248}" dt="2023-12-08T20:22:08.248" v="353" actId="26606"/>
          <ac:spMkLst>
            <pc:docMk/>
            <pc:sldMk cId="439274194" sldId="272"/>
            <ac:spMk id="12" creationId="{99F1FFA9-D672-408C-9220-ADEEC6ABDD09}"/>
          </ac:spMkLst>
        </pc:spChg>
        <pc:picChg chg="add del mod ord">
          <ac:chgData name="Panousi Sofia" userId="1e6d4ec9-4904-4dd2-9869-7e27fe13e2ae" providerId="ADAL" clId="{5E49DCFC-769E-4D7E-B306-14D88C237248}" dt="2023-12-08T20:22:08.248" v="353" actId="26606"/>
          <ac:picMkLst>
            <pc:docMk/>
            <pc:sldMk cId="439274194" sldId="272"/>
            <ac:picMk id="2" creationId="{8AB3FF02-6197-67D7-892A-1646177A457A}"/>
          </ac:picMkLst>
        </pc:picChg>
        <pc:picChg chg="add del mod">
          <ac:chgData name="Panousi Sofia" userId="1e6d4ec9-4904-4dd2-9869-7e27fe13e2ae" providerId="ADAL" clId="{5E49DCFC-769E-4D7E-B306-14D88C237248}" dt="2023-12-08T20:20:45.389" v="348" actId="478"/>
          <ac:picMkLst>
            <pc:docMk/>
            <pc:sldMk cId="439274194" sldId="272"/>
            <ac:picMk id="3" creationId="{D24BE541-43C0-7C96-AADF-92D4006B0D25}"/>
          </ac:picMkLst>
        </pc:picChg>
        <pc:picChg chg="add del mod">
          <ac:chgData name="Panousi Sofia" userId="1e6d4ec9-4904-4dd2-9869-7e27fe13e2ae" providerId="ADAL" clId="{5E49DCFC-769E-4D7E-B306-14D88C237248}" dt="2023-12-08T20:20:24.383" v="343" actId="478"/>
          <ac:picMkLst>
            <pc:docMk/>
            <pc:sldMk cId="439274194" sldId="272"/>
            <ac:picMk id="4" creationId="{F597C95E-55CF-3B64-6BA7-D5C836FC57A2}"/>
          </ac:picMkLst>
        </pc:picChg>
        <pc:picChg chg="add del mod ord">
          <ac:chgData name="Panousi Sofia" userId="1e6d4ec9-4904-4dd2-9869-7e27fe13e2ae" providerId="ADAL" clId="{5E49DCFC-769E-4D7E-B306-14D88C237248}" dt="2023-12-08T20:22:08.248" v="353" actId="26606"/>
          <ac:picMkLst>
            <pc:docMk/>
            <pc:sldMk cId="439274194" sldId="272"/>
            <ac:picMk id="5" creationId="{863273CA-99A1-D77D-8C20-2C67545CB119}"/>
          </ac:picMkLst>
        </pc:picChg>
      </pc:sldChg>
      <pc:sldChg chg="addSp delSp modSp new mod setBg">
        <pc:chgData name="Panousi Sofia" userId="1e6d4ec9-4904-4dd2-9869-7e27fe13e2ae" providerId="ADAL" clId="{5E49DCFC-769E-4D7E-B306-14D88C237248}" dt="2023-12-08T20:34:56.665" v="431" actId="14100"/>
        <pc:sldMkLst>
          <pc:docMk/>
          <pc:sldMk cId="3337863071" sldId="273"/>
        </pc:sldMkLst>
        <pc:spChg chg="add del mod ord">
          <ac:chgData name="Panousi Sofia" userId="1e6d4ec9-4904-4dd2-9869-7e27fe13e2ae" providerId="ADAL" clId="{5E49DCFC-769E-4D7E-B306-14D88C237248}" dt="2023-12-08T20:34:56.665" v="431" actId="14100"/>
          <ac:spMkLst>
            <pc:docMk/>
            <pc:sldMk cId="3337863071" sldId="273"/>
            <ac:spMk id="4" creationId="{5AE96B7E-0EBB-B86C-9ABC-839D6402D3DF}"/>
          </ac:spMkLst>
        </pc:spChg>
        <pc:spChg chg="add del">
          <ac:chgData name="Panousi Sofia" userId="1e6d4ec9-4904-4dd2-9869-7e27fe13e2ae" providerId="ADAL" clId="{5E49DCFC-769E-4D7E-B306-14D88C237248}" dt="2023-12-08T20:30:57.099" v="391" actId="26606"/>
          <ac:spMkLst>
            <pc:docMk/>
            <pc:sldMk cId="3337863071" sldId="273"/>
            <ac:spMk id="9" creationId="{4E2ED6F9-63C3-4A8D-9BB4-1EA62533B672}"/>
          </ac:spMkLst>
        </pc:spChg>
        <pc:spChg chg="add del">
          <ac:chgData name="Panousi Sofia" userId="1e6d4ec9-4904-4dd2-9869-7e27fe13e2ae" providerId="ADAL" clId="{5E49DCFC-769E-4D7E-B306-14D88C237248}" dt="2023-12-08T20:30:57.099" v="391" actId="26606"/>
          <ac:spMkLst>
            <pc:docMk/>
            <pc:sldMk cId="3337863071" sldId="273"/>
            <ac:spMk id="11" creationId="{6D72081E-AD41-4FBB-B02B-698A68DBCA5E}"/>
          </ac:spMkLst>
        </pc:spChg>
        <pc:spChg chg="add del">
          <ac:chgData name="Panousi Sofia" userId="1e6d4ec9-4904-4dd2-9869-7e27fe13e2ae" providerId="ADAL" clId="{5E49DCFC-769E-4D7E-B306-14D88C237248}" dt="2023-12-08T20:30:57.099" v="391" actId="26606"/>
          <ac:spMkLst>
            <pc:docMk/>
            <pc:sldMk cId="3337863071" sldId="273"/>
            <ac:spMk id="13" creationId="{716248AD-805F-41BF-9B57-FC53E5B32F98}"/>
          </ac:spMkLst>
        </pc:spChg>
        <pc:spChg chg="add del">
          <ac:chgData name="Panousi Sofia" userId="1e6d4ec9-4904-4dd2-9869-7e27fe13e2ae" providerId="ADAL" clId="{5E49DCFC-769E-4D7E-B306-14D88C237248}" dt="2023-12-08T20:30:57.099" v="391" actId="26606"/>
          <ac:spMkLst>
            <pc:docMk/>
            <pc:sldMk cId="3337863071" sldId="273"/>
            <ac:spMk id="15" creationId="{1F82758F-B2B3-4F0A-BB90-4BFFEDD166D6}"/>
          </ac:spMkLst>
        </pc:spChg>
        <pc:spChg chg="add del">
          <ac:chgData name="Panousi Sofia" userId="1e6d4ec9-4904-4dd2-9869-7e27fe13e2ae" providerId="ADAL" clId="{5E49DCFC-769E-4D7E-B306-14D88C237248}" dt="2023-12-08T20:31:13.653" v="393" actId="26606"/>
          <ac:spMkLst>
            <pc:docMk/>
            <pc:sldMk cId="3337863071" sldId="273"/>
            <ac:spMk id="17" creationId="{D1A4588A-55D5-49B8-BE41-54ACDCFF2C17}"/>
          </ac:spMkLst>
        </pc:spChg>
        <pc:spChg chg="add del">
          <ac:chgData name="Panousi Sofia" userId="1e6d4ec9-4904-4dd2-9869-7e27fe13e2ae" providerId="ADAL" clId="{5E49DCFC-769E-4D7E-B306-14D88C237248}" dt="2023-12-08T20:31:13.653" v="393" actId="26606"/>
          <ac:spMkLst>
            <pc:docMk/>
            <pc:sldMk cId="3337863071" sldId="273"/>
            <ac:spMk id="18" creationId="{F97E7EA2-EDCD-47E9-81BC-415C606D1B58}"/>
          </ac:spMkLst>
        </pc:spChg>
        <pc:spChg chg="add del">
          <ac:chgData name="Panousi Sofia" userId="1e6d4ec9-4904-4dd2-9869-7e27fe13e2ae" providerId="ADAL" clId="{5E49DCFC-769E-4D7E-B306-14D88C237248}" dt="2023-12-08T20:31:44.185" v="395" actId="26606"/>
          <ac:spMkLst>
            <pc:docMk/>
            <pc:sldMk cId="3337863071" sldId="273"/>
            <ac:spMk id="20" creationId="{50E4C519-FBE9-4ABE-A8F9-C2CBE326932F}"/>
          </ac:spMkLst>
        </pc:spChg>
        <pc:spChg chg="add del">
          <ac:chgData name="Panousi Sofia" userId="1e6d4ec9-4904-4dd2-9869-7e27fe13e2ae" providerId="ADAL" clId="{5E49DCFC-769E-4D7E-B306-14D88C237248}" dt="2023-12-08T20:31:44.185" v="395" actId="26606"/>
          <ac:spMkLst>
            <pc:docMk/>
            <pc:sldMk cId="3337863071" sldId="273"/>
            <ac:spMk id="21" creationId="{80EC29FB-299E-49F3-8C7B-01199632A30F}"/>
          </ac:spMkLst>
        </pc:spChg>
        <pc:spChg chg="add del">
          <ac:chgData name="Panousi Sofia" userId="1e6d4ec9-4904-4dd2-9869-7e27fe13e2ae" providerId="ADAL" clId="{5E49DCFC-769E-4D7E-B306-14D88C237248}" dt="2023-12-08T20:31:44.185" v="395" actId="26606"/>
          <ac:spMkLst>
            <pc:docMk/>
            <pc:sldMk cId="3337863071" sldId="273"/>
            <ac:spMk id="22" creationId="{C29A2522-B27A-45C5-897B-79A1407D159A}"/>
          </ac:spMkLst>
        </pc:spChg>
        <pc:spChg chg="add del">
          <ac:chgData name="Panousi Sofia" userId="1e6d4ec9-4904-4dd2-9869-7e27fe13e2ae" providerId="ADAL" clId="{5E49DCFC-769E-4D7E-B306-14D88C237248}" dt="2023-12-08T20:31:44.185" v="395" actId="26606"/>
          <ac:spMkLst>
            <pc:docMk/>
            <pc:sldMk cId="3337863071" sldId="273"/>
            <ac:spMk id="23" creationId="{98E79BE4-34FE-485A-98A5-92CE8F7C4743}"/>
          </ac:spMkLst>
        </pc:spChg>
        <pc:spChg chg="add del">
          <ac:chgData name="Panousi Sofia" userId="1e6d4ec9-4904-4dd2-9869-7e27fe13e2ae" providerId="ADAL" clId="{5E49DCFC-769E-4D7E-B306-14D88C237248}" dt="2023-12-08T20:31:44.185" v="395" actId="26606"/>
          <ac:spMkLst>
            <pc:docMk/>
            <pc:sldMk cId="3337863071" sldId="273"/>
            <ac:spMk id="24" creationId="{7A5F0580-5EE9-419F-96EE-B6529EF6E7D0}"/>
          </ac:spMkLst>
        </pc:spChg>
        <pc:spChg chg="add del">
          <ac:chgData name="Panousi Sofia" userId="1e6d4ec9-4904-4dd2-9869-7e27fe13e2ae" providerId="ADAL" clId="{5E49DCFC-769E-4D7E-B306-14D88C237248}" dt="2023-12-08T20:32:00.037" v="397" actId="26606"/>
          <ac:spMkLst>
            <pc:docMk/>
            <pc:sldMk cId="3337863071" sldId="273"/>
            <ac:spMk id="26" creationId="{04812C46-200A-4DEB-A05E-3ED6C68C2387}"/>
          </ac:spMkLst>
        </pc:spChg>
        <pc:spChg chg="add del">
          <ac:chgData name="Panousi Sofia" userId="1e6d4ec9-4904-4dd2-9869-7e27fe13e2ae" providerId="ADAL" clId="{5E49DCFC-769E-4D7E-B306-14D88C237248}" dt="2023-12-08T20:32:00.037" v="397" actId="26606"/>
          <ac:spMkLst>
            <pc:docMk/>
            <pc:sldMk cId="3337863071" sldId="273"/>
            <ac:spMk id="27" creationId="{D1EA859B-E555-4109-94F3-6700E046E008}"/>
          </ac:spMkLst>
        </pc:spChg>
        <pc:spChg chg="add del">
          <ac:chgData name="Panousi Sofia" userId="1e6d4ec9-4904-4dd2-9869-7e27fe13e2ae" providerId="ADAL" clId="{5E49DCFC-769E-4D7E-B306-14D88C237248}" dt="2023-12-08T20:32:20.087" v="399" actId="26606"/>
          <ac:spMkLst>
            <pc:docMk/>
            <pc:sldMk cId="3337863071" sldId="273"/>
            <ac:spMk id="29" creationId="{560AFAAC-EA6C-45A9-9E03-C9C9F0193B4F}"/>
          </ac:spMkLst>
        </pc:spChg>
        <pc:spChg chg="add del">
          <ac:chgData name="Panousi Sofia" userId="1e6d4ec9-4904-4dd2-9869-7e27fe13e2ae" providerId="ADAL" clId="{5E49DCFC-769E-4D7E-B306-14D88C237248}" dt="2023-12-08T20:32:20.087" v="399" actId="26606"/>
          <ac:spMkLst>
            <pc:docMk/>
            <pc:sldMk cId="3337863071" sldId="273"/>
            <ac:spMk id="30" creationId="{83549E37-C86B-4401-90BD-D8BF83859F14}"/>
          </ac:spMkLst>
        </pc:spChg>
        <pc:spChg chg="add del">
          <ac:chgData name="Panousi Sofia" userId="1e6d4ec9-4904-4dd2-9869-7e27fe13e2ae" providerId="ADAL" clId="{5E49DCFC-769E-4D7E-B306-14D88C237248}" dt="2023-12-08T20:32:20.087" v="399" actId="26606"/>
          <ac:spMkLst>
            <pc:docMk/>
            <pc:sldMk cId="3337863071" sldId="273"/>
            <ac:spMk id="31" creationId="{8A17784E-76D8-4521-A77D-0D2EBB923004}"/>
          </ac:spMkLst>
        </pc:spChg>
        <pc:spChg chg="add del">
          <ac:chgData name="Panousi Sofia" userId="1e6d4ec9-4904-4dd2-9869-7e27fe13e2ae" providerId="ADAL" clId="{5E49DCFC-769E-4D7E-B306-14D88C237248}" dt="2023-12-08T20:32:20.087" v="399" actId="26606"/>
          <ac:spMkLst>
            <pc:docMk/>
            <pc:sldMk cId="3337863071" sldId="273"/>
            <ac:spMk id="32" creationId="{C0036C6B-F09C-4EAB-AE02-8D056EE74856}"/>
          </ac:spMkLst>
        </pc:spChg>
        <pc:spChg chg="add del">
          <ac:chgData name="Panousi Sofia" userId="1e6d4ec9-4904-4dd2-9869-7e27fe13e2ae" providerId="ADAL" clId="{5E49DCFC-769E-4D7E-B306-14D88C237248}" dt="2023-12-08T20:32:20.087" v="399" actId="26606"/>
          <ac:spMkLst>
            <pc:docMk/>
            <pc:sldMk cId="3337863071" sldId="273"/>
            <ac:spMk id="33" creationId="{FC8D5885-2804-4D3C-BE31-902E4D3279B0}"/>
          </ac:spMkLst>
        </pc:spChg>
        <pc:spChg chg="add del">
          <ac:chgData name="Panousi Sofia" userId="1e6d4ec9-4904-4dd2-9869-7e27fe13e2ae" providerId="ADAL" clId="{5E49DCFC-769E-4D7E-B306-14D88C237248}" dt="2023-12-08T20:34:13.114" v="422" actId="26606"/>
          <ac:spMkLst>
            <pc:docMk/>
            <pc:sldMk cId="3337863071" sldId="273"/>
            <ac:spMk id="35" creationId="{F13C74B1-5B17-4795-BED0-7140497B445A}"/>
          </ac:spMkLst>
        </pc:spChg>
        <pc:spChg chg="add del">
          <ac:chgData name="Panousi Sofia" userId="1e6d4ec9-4904-4dd2-9869-7e27fe13e2ae" providerId="ADAL" clId="{5E49DCFC-769E-4D7E-B306-14D88C237248}" dt="2023-12-08T20:34:13.114" v="422" actId="26606"/>
          <ac:spMkLst>
            <pc:docMk/>
            <pc:sldMk cId="3337863071" sldId="273"/>
            <ac:spMk id="36" creationId="{D4974D33-8DC5-464E-8C6D-BE58F0669C17}"/>
          </ac:spMkLst>
        </pc:spChg>
        <pc:spChg chg="add del">
          <ac:chgData name="Panousi Sofia" userId="1e6d4ec9-4904-4dd2-9869-7e27fe13e2ae" providerId="ADAL" clId="{5E49DCFC-769E-4D7E-B306-14D88C237248}" dt="2023-12-08T20:33:01.238" v="411" actId="26606"/>
          <ac:spMkLst>
            <pc:docMk/>
            <pc:sldMk cId="3337863071" sldId="273"/>
            <ac:spMk id="38" creationId="{B1595A09-E336-4D1B-9B3A-06A2287A54E2}"/>
          </ac:spMkLst>
        </pc:spChg>
        <pc:spChg chg="add del">
          <ac:chgData name="Panousi Sofia" userId="1e6d4ec9-4904-4dd2-9869-7e27fe13e2ae" providerId="ADAL" clId="{5E49DCFC-769E-4D7E-B306-14D88C237248}" dt="2023-12-08T20:33:01.238" v="411" actId="26606"/>
          <ac:spMkLst>
            <pc:docMk/>
            <pc:sldMk cId="3337863071" sldId="273"/>
            <ac:spMk id="39" creationId="{3540989C-C7B8-473B-BF87-6F2DA6A90006}"/>
          </ac:spMkLst>
        </pc:spChg>
        <pc:spChg chg="add del">
          <ac:chgData name="Panousi Sofia" userId="1e6d4ec9-4904-4dd2-9869-7e27fe13e2ae" providerId="ADAL" clId="{5E49DCFC-769E-4D7E-B306-14D88C237248}" dt="2023-12-08T20:33:40.663" v="413" actId="26606"/>
          <ac:spMkLst>
            <pc:docMk/>
            <pc:sldMk cId="3337863071" sldId="273"/>
            <ac:spMk id="40" creationId="{D1A4588A-55D5-49B8-BE41-54ACDCFF2C17}"/>
          </ac:spMkLst>
        </pc:spChg>
        <pc:spChg chg="add del">
          <ac:chgData name="Panousi Sofia" userId="1e6d4ec9-4904-4dd2-9869-7e27fe13e2ae" providerId="ADAL" clId="{5E49DCFC-769E-4D7E-B306-14D88C237248}" dt="2023-12-08T20:32:50.374" v="408" actId="26606"/>
          <ac:spMkLst>
            <pc:docMk/>
            <pc:sldMk cId="3337863071" sldId="273"/>
            <ac:spMk id="41" creationId="{04812C46-200A-4DEB-A05E-3ED6C68C2387}"/>
          </ac:spMkLst>
        </pc:spChg>
        <pc:spChg chg="add del">
          <ac:chgData name="Panousi Sofia" userId="1e6d4ec9-4904-4dd2-9869-7e27fe13e2ae" providerId="ADAL" clId="{5E49DCFC-769E-4D7E-B306-14D88C237248}" dt="2023-12-08T20:33:40.663" v="413" actId="26606"/>
          <ac:spMkLst>
            <pc:docMk/>
            <pc:sldMk cId="3337863071" sldId="273"/>
            <ac:spMk id="42" creationId="{F97E7EA2-EDCD-47E9-81BC-415C606D1B58}"/>
          </ac:spMkLst>
        </pc:spChg>
        <pc:spChg chg="add del">
          <ac:chgData name="Panousi Sofia" userId="1e6d4ec9-4904-4dd2-9869-7e27fe13e2ae" providerId="ADAL" clId="{5E49DCFC-769E-4D7E-B306-14D88C237248}" dt="2023-12-08T20:32:50.374" v="408" actId="26606"/>
          <ac:spMkLst>
            <pc:docMk/>
            <pc:sldMk cId="3337863071" sldId="273"/>
            <ac:spMk id="43" creationId="{D1EA859B-E555-4109-94F3-6700E046E008}"/>
          </ac:spMkLst>
        </pc:spChg>
        <pc:spChg chg="add">
          <ac:chgData name="Panousi Sofia" userId="1e6d4ec9-4904-4dd2-9869-7e27fe13e2ae" providerId="ADAL" clId="{5E49DCFC-769E-4D7E-B306-14D88C237248}" dt="2023-12-08T20:34:13.114" v="422" actId="26606"/>
          <ac:spMkLst>
            <pc:docMk/>
            <pc:sldMk cId="3337863071" sldId="273"/>
            <ac:spMk id="44" creationId="{D1A4588A-55D5-49B8-BE41-54ACDCFF2C17}"/>
          </ac:spMkLst>
        </pc:spChg>
        <pc:spChg chg="add del">
          <ac:chgData name="Panousi Sofia" userId="1e6d4ec9-4904-4dd2-9869-7e27fe13e2ae" providerId="ADAL" clId="{5E49DCFC-769E-4D7E-B306-14D88C237248}" dt="2023-12-08T20:34:06.092" v="421" actId="26606"/>
          <ac:spMkLst>
            <pc:docMk/>
            <pc:sldMk cId="3337863071" sldId="273"/>
            <ac:spMk id="45" creationId="{2C1BBA94-3F40-40AA-8BB9-E69E25E537C1}"/>
          </ac:spMkLst>
        </pc:spChg>
        <pc:spChg chg="add del">
          <ac:chgData name="Panousi Sofia" userId="1e6d4ec9-4904-4dd2-9869-7e27fe13e2ae" providerId="ADAL" clId="{5E49DCFC-769E-4D7E-B306-14D88C237248}" dt="2023-12-08T20:34:06.092" v="421" actId="26606"/>
          <ac:spMkLst>
            <pc:docMk/>
            <pc:sldMk cId="3337863071" sldId="273"/>
            <ac:spMk id="47" creationId="{169CC832-2974-4E8D-90ED-3E2941BA7336}"/>
          </ac:spMkLst>
        </pc:spChg>
        <pc:spChg chg="add">
          <ac:chgData name="Panousi Sofia" userId="1e6d4ec9-4904-4dd2-9869-7e27fe13e2ae" providerId="ADAL" clId="{5E49DCFC-769E-4D7E-B306-14D88C237248}" dt="2023-12-08T20:34:13.114" v="422" actId="26606"/>
          <ac:spMkLst>
            <pc:docMk/>
            <pc:sldMk cId="3337863071" sldId="273"/>
            <ac:spMk id="48" creationId="{F97E7EA2-EDCD-47E9-81BC-415C606D1B58}"/>
          </ac:spMkLst>
        </pc:spChg>
        <pc:spChg chg="add del">
          <ac:chgData name="Panousi Sofia" userId="1e6d4ec9-4904-4dd2-9869-7e27fe13e2ae" providerId="ADAL" clId="{5E49DCFC-769E-4D7E-B306-14D88C237248}" dt="2023-12-08T20:34:02.980" v="419" actId="26606"/>
          <ac:spMkLst>
            <pc:docMk/>
            <pc:sldMk cId="3337863071" sldId="273"/>
            <ac:spMk id="53" creationId="{D1A4588A-55D5-49B8-BE41-54ACDCFF2C17}"/>
          </ac:spMkLst>
        </pc:spChg>
        <pc:spChg chg="add del">
          <ac:chgData name="Panousi Sofia" userId="1e6d4ec9-4904-4dd2-9869-7e27fe13e2ae" providerId="ADAL" clId="{5E49DCFC-769E-4D7E-B306-14D88C237248}" dt="2023-12-08T20:34:02.980" v="419" actId="26606"/>
          <ac:spMkLst>
            <pc:docMk/>
            <pc:sldMk cId="3337863071" sldId="273"/>
            <ac:spMk id="54" creationId="{F97E7EA2-EDCD-47E9-81BC-415C606D1B58}"/>
          </ac:spMkLst>
        </pc:spChg>
        <pc:spChg chg="add del">
          <ac:chgData name="Panousi Sofia" userId="1e6d4ec9-4904-4dd2-9869-7e27fe13e2ae" providerId="ADAL" clId="{5E49DCFC-769E-4D7E-B306-14D88C237248}" dt="2023-12-08T20:34:06.092" v="421" actId="26606"/>
          <ac:spMkLst>
            <pc:docMk/>
            <pc:sldMk cId="3337863071" sldId="273"/>
            <ac:spMk id="56" creationId="{9A724DBA-D2D9-471E-8ED7-2015DDD950DF}"/>
          </ac:spMkLst>
        </pc:spChg>
        <pc:spChg chg="add del">
          <ac:chgData name="Panousi Sofia" userId="1e6d4ec9-4904-4dd2-9869-7e27fe13e2ae" providerId="ADAL" clId="{5E49DCFC-769E-4D7E-B306-14D88C237248}" dt="2023-12-08T20:34:06.092" v="421" actId="26606"/>
          <ac:spMkLst>
            <pc:docMk/>
            <pc:sldMk cId="3337863071" sldId="273"/>
            <ac:spMk id="57" creationId="{08980754-6F4B-43C9-B9BE-127B6BED6586}"/>
          </ac:spMkLst>
        </pc:spChg>
        <pc:spChg chg="add del">
          <ac:chgData name="Panousi Sofia" userId="1e6d4ec9-4904-4dd2-9869-7e27fe13e2ae" providerId="ADAL" clId="{5E49DCFC-769E-4D7E-B306-14D88C237248}" dt="2023-12-08T20:34:06.092" v="421" actId="26606"/>
          <ac:spMkLst>
            <pc:docMk/>
            <pc:sldMk cId="3337863071" sldId="273"/>
            <ac:spMk id="58" creationId="{55222F96-971A-4F90-B841-6BAB416C7AC1}"/>
          </ac:spMkLst>
        </pc:spChg>
        <pc:grpChg chg="add del">
          <ac:chgData name="Panousi Sofia" userId="1e6d4ec9-4904-4dd2-9869-7e27fe13e2ae" providerId="ADAL" clId="{5E49DCFC-769E-4D7E-B306-14D88C237248}" dt="2023-12-08T20:33:43.224" v="415" actId="26606"/>
          <ac:grpSpMkLst>
            <pc:docMk/>
            <pc:sldMk cId="3337863071" sldId="273"/>
            <ac:grpSpMk id="46" creationId="{114ED94A-C85D-4CD3-4205-438D21CE6B38}"/>
          </ac:grpSpMkLst>
        </pc:grpChg>
        <pc:grpChg chg="add del">
          <ac:chgData name="Panousi Sofia" userId="1e6d4ec9-4904-4dd2-9869-7e27fe13e2ae" providerId="ADAL" clId="{5E49DCFC-769E-4D7E-B306-14D88C237248}" dt="2023-12-08T20:33:52.731" v="417" actId="26606"/>
          <ac:grpSpMkLst>
            <pc:docMk/>
            <pc:sldMk cId="3337863071" sldId="273"/>
            <ac:grpSpMk id="49" creationId="{5EC81CC9-EAC3-3907-9268-3A583E3B6356}"/>
          </ac:grpSpMkLst>
        </pc:grpChg>
        <pc:picChg chg="add mod ord">
          <ac:chgData name="Panousi Sofia" userId="1e6d4ec9-4904-4dd2-9869-7e27fe13e2ae" providerId="ADAL" clId="{5E49DCFC-769E-4D7E-B306-14D88C237248}" dt="2023-12-08T20:34:13.114" v="422" actId="26606"/>
          <ac:picMkLst>
            <pc:docMk/>
            <pc:sldMk cId="3337863071" sldId="273"/>
            <ac:picMk id="2" creationId="{C5C4FB10-7390-E050-8C06-3DDE3B98A555}"/>
          </ac:picMkLst>
        </pc:picChg>
      </pc:sldChg>
      <pc:sldChg chg="addSp delSp modSp new mod setBg">
        <pc:chgData name="Panousi Sofia" userId="1e6d4ec9-4904-4dd2-9869-7e27fe13e2ae" providerId="ADAL" clId="{5E49DCFC-769E-4D7E-B306-14D88C237248}" dt="2023-12-08T20:57:14.738" v="483" actId="948"/>
        <pc:sldMkLst>
          <pc:docMk/>
          <pc:sldMk cId="1648167690" sldId="274"/>
        </pc:sldMkLst>
        <pc:spChg chg="add mod ord">
          <ac:chgData name="Panousi Sofia" userId="1e6d4ec9-4904-4dd2-9869-7e27fe13e2ae" providerId="ADAL" clId="{5E49DCFC-769E-4D7E-B306-14D88C237248}" dt="2023-12-08T20:57:14.738" v="483" actId="948"/>
          <ac:spMkLst>
            <pc:docMk/>
            <pc:sldMk cId="1648167690" sldId="274"/>
            <ac:spMk id="6" creationId="{8B02BFA9-808F-FA14-DE95-221AE52C8A11}"/>
          </ac:spMkLst>
        </pc:spChg>
        <pc:spChg chg="add del">
          <ac:chgData name="Panousi Sofia" userId="1e6d4ec9-4904-4dd2-9869-7e27fe13e2ae" providerId="ADAL" clId="{5E49DCFC-769E-4D7E-B306-14D88C237248}" dt="2023-12-08T20:56:19.239" v="478" actId="26606"/>
          <ac:spMkLst>
            <pc:docMk/>
            <pc:sldMk cId="1648167690" sldId="274"/>
            <ac:spMk id="1028" creationId="{A7C5F937-FDA4-49FD-A135-03738460F694}"/>
          </ac:spMkLst>
        </pc:spChg>
        <pc:spChg chg="add del">
          <ac:chgData name="Panousi Sofia" userId="1e6d4ec9-4904-4dd2-9869-7e27fe13e2ae" providerId="ADAL" clId="{5E49DCFC-769E-4D7E-B306-14D88C237248}" dt="2023-12-08T20:56:19.239" v="478" actId="26606"/>
          <ac:spMkLst>
            <pc:docMk/>
            <pc:sldMk cId="1648167690" sldId="274"/>
            <ac:spMk id="1029" creationId="{F515E37C-522A-423F-B958-36BF6614147F}"/>
          </ac:spMkLst>
        </pc:spChg>
        <pc:spChg chg="add del">
          <ac:chgData name="Panousi Sofia" userId="1e6d4ec9-4904-4dd2-9869-7e27fe13e2ae" providerId="ADAL" clId="{5E49DCFC-769E-4D7E-B306-14D88C237248}" dt="2023-12-08T20:56:52.303" v="480" actId="26606"/>
          <ac:spMkLst>
            <pc:docMk/>
            <pc:sldMk cId="1648167690" sldId="274"/>
            <ac:spMk id="1030" creationId="{F83B1BEA-1159-4AE5-AD9B-9440E5189009}"/>
          </ac:spMkLst>
        </pc:spChg>
        <pc:spChg chg="add del">
          <ac:chgData name="Panousi Sofia" userId="1e6d4ec9-4904-4dd2-9869-7e27fe13e2ae" providerId="ADAL" clId="{5E49DCFC-769E-4D7E-B306-14D88C237248}" dt="2023-12-08T20:56:08.034" v="476" actId="26606"/>
          <ac:spMkLst>
            <pc:docMk/>
            <pc:sldMk cId="1648167690" sldId="274"/>
            <ac:spMk id="1031" creationId="{F83B1BEA-1159-4AE5-AD9B-9440E5189009}"/>
          </ac:spMkLst>
        </pc:spChg>
        <pc:spChg chg="add del">
          <ac:chgData name="Panousi Sofia" userId="1e6d4ec9-4904-4dd2-9869-7e27fe13e2ae" providerId="ADAL" clId="{5E49DCFC-769E-4D7E-B306-14D88C237248}" dt="2023-12-08T20:56:52.303" v="480" actId="26606"/>
          <ac:spMkLst>
            <pc:docMk/>
            <pc:sldMk cId="1648167690" sldId="274"/>
            <ac:spMk id="1032" creationId="{5D50C310-510F-45B8-81D2-BE905D5C6D58}"/>
          </ac:spMkLst>
        </pc:spChg>
        <pc:spChg chg="add del">
          <ac:chgData name="Panousi Sofia" userId="1e6d4ec9-4904-4dd2-9869-7e27fe13e2ae" providerId="ADAL" clId="{5E49DCFC-769E-4D7E-B306-14D88C237248}" dt="2023-12-08T20:56:08.034" v="476" actId="26606"/>
          <ac:spMkLst>
            <pc:docMk/>
            <pc:sldMk cId="1648167690" sldId="274"/>
            <ac:spMk id="1033" creationId="{5D50C310-510F-45B8-81D2-BE905D5C6D58}"/>
          </ac:spMkLst>
        </pc:spChg>
        <pc:spChg chg="add del">
          <ac:chgData name="Panousi Sofia" userId="1e6d4ec9-4904-4dd2-9869-7e27fe13e2ae" providerId="ADAL" clId="{5E49DCFC-769E-4D7E-B306-14D88C237248}" dt="2023-12-08T20:56:19.239" v="478" actId="26606"/>
          <ac:spMkLst>
            <pc:docMk/>
            <pc:sldMk cId="1648167690" sldId="274"/>
            <ac:spMk id="1035" creationId="{C125E75E-F290-415E-9397-4DAC206C5A43}"/>
          </ac:spMkLst>
        </pc:spChg>
        <pc:picChg chg="add mod">
          <ac:chgData name="Panousi Sofia" userId="1e6d4ec9-4904-4dd2-9869-7e27fe13e2ae" providerId="ADAL" clId="{5E49DCFC-769E-4D7E-B306-14D88C237248}" dt="2023-12-08T20:56:52.303" v="480" actId="26606"/>
          <ac:picMkLst>
            <pc:docMk/>
            <pc:sldMk cId="1648167690" sldId="274"/>
            <ac:picMk id="2" creationId="{ACF6ADE3-1DED-2D3A-366C-14D0901919C4}"/>
          </ac:picMkLst>
        </pc:picChg>
        <pc:picChg chg="add del mod">
          <ac:chgData name="Panousi Sofia" userId="1e6d4ec9-4904-4dd2-9869-7e27fe13e2ae" providerId="ADAL" clId="{5E49DCFC-769E-4D7E-B306-14D88C237248}" dt="2023-12-08T20:48:35.716" v="441" actId="478"/>
          <ac:picMkLst>
            <pc:docMk/>
            <pc:sldMk cId="1648167690" sldId="274"/>
            <ac:picMk id="3" creationId="{D11FCA80-A1D7-E5C3-4E9A-494BDFB66F5E}"/>
          </ac:picMkLst>
        </pc:picChg>
        <pc:picChg chg="add del mod">
          <ac:chgData name="Panousi Sofia" userId="1e6d4ec9-4904-4dd2-9869-7e27fe13e2ae" providerId="ADAL" clId="{5E49DCFC-769E-4D7E-B306-14D88C237248}" dt="2023-12-08T20:51:26.631" v="448" actId="478"/>
          <ac:picMkLst>
            <pc:docMk/>
            <pc:sldMk cId="1648167690" sldId="274"/>
            <ac:picMk id="4" creationId="{ABBFF8C3-3EFC-6FEF-EE05-23B19A5CBD42}"/>
          </ac:picMkLst>
        </pc:picChg>
        <pc:picChg chg="add mod">
          <ac:chgData name="Panousi Sofia" userId="1e6d4ec9-4904-4dd2-9869-7e27fe13e2ae" providerId="ADAL" clId="{5E49DCFC-769E-4D7E-B306-14D88C237248}" dt="2023-12-08T20:56:52.303" v="480" actId="26606"/>
          <ac:picMkLst>
            <pc:docMk/>
            <pc:sldMk cId="1648167690" sldId="274"/>
            <ac:picMk id="1026" creationId="{ED925195-92EE-8CAD-B04B-E70BDDCBA19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60A90E-D941-44A3-84E0-1F2CC729CCF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F39F5827-EC74-4D00-AD83-0928B3D1412A}">
      <dgm:prSet custT="1"/>
      <dgm:spPr/>
      <dgm:t>
        <a:bodyPr/>
        <a:lstStyle/>
        <a:p>
          <a:r>
            <a:rPr lang="el-GR" sz="2000" dirty="0"/>
            <a:t>Το </a:t>
          </a:r>
          <a:r>
            <a:rPr lang="el-GR" sz="2400" b="1" dirty="0"/>
            <a:t>τουριστικό προϊόν είναι ένα σύνθετο προϊόν, που συντίθεται από μείγμα υλικών αγαθών </a:t>
          </a:r>
          <a:r>
            <a:rPr lang="el-GR" sz="2000" dirty="0"/>
            <a:t>(π.χ. φαγητά, ποτά), άυλων υπηρεσιών (π.χ. διαμονή σε ξενοδοχείο, ψυχαγωγία των τουριστών, μεταφορά των τουριστών), αλλά και φυσικών στοιχείων (ήλιος, θάλασσα, κλιματολογικές συνθήκες, θέλγητρα κ.λπ.), που καταναλώνονται ή χρησιμοποιούνται σε ποικίλους βαθμούς από τους τουρίστες. </a:t>
          </a:r>
          <a:endParaRPr lang="en-US" sz="2000" dirty="0"/>
        </a:p>
      </dgm:t>
    </dgm:pt>
    <dgm:pt modelId="{3E82E13A-E58A-4654-B3B2-D887C1E775FB}" type="parTrans" cxnId="{54FD09A9-F0C4-43D5-B39D-D342DFFB4FA9}">
      <dgm:prSet/>
      <dgm:spPr/>
      <dgm:t>
        <a:bodyPr/>
        <a:lstStyle/>
        <a:p>
          <a:endParaRPr lang="en-US" sz="2000"/>
        </a:p>
      </dgm:t>
    </dgm:pt>
    <dgm:pt modelId="{468E6CDF-A1F5-45EF-9E1F-C01752572394}" type="sibTrans" cxnId="{54FD09A9-F0C4-43D5-B39D-D342DFFB4FA9}">
      <dgm:prSet/>
      <dgm:spPr/>
      <dgm:t>
        <a:bodyPr/>
        <a:lstStyle/>
        <a:p>
          <a:endParaRPr lang="en-US" sz="2000"/>
        </a:p>
      </dgm:t>
    </dgm:pt>
    <dgm:pt modelId="{F09F036E-8D33-4280-BA2D-86022F6E5527}">
      <dgm:prSet custT="1"/>
      <dgm:spPr/>
      <dgm:t>
        <a:bodyPr/>
        <a:lstStyle/>
        <a:p>
          <a:r>
            <a:rPr lang="el-GR" sz="2400" b="1" dirty="0"/>
            <a:t>Τουριστικό προϊόν</a:t>
          </a:r>
          <a:r>
            <a:rPr lang="el-GR" sz="2000" dirty="0"/>
            <a:t>, σύμφωνα με τον ορισμό του Παγκόσμιου Οργανισμού Τουρισμού (ΠΟΤ/</a:t>
          </a:r>
          <a:r>
            <a:rPr lang="en-US" sz="2000" dirty="0"/>
            <a:t>UNWTO</a:t>
          </a:r>
          <a:r>
            <a:rPr lang="el-GR" sz="2000" dirty="0"/>
            <a:t>), </a:t>
          </a:r>
          <a:r>
            <a:rPr lang="el-GR" sz="2400" b="1" dirty="0"/>
            <a:t>θεωρείται ο συνδυασμός των υλικών και άυλων στοιχείων</a:t>
          </a:r>
          <a:r>
            <a:rPr lang="el-GR" sz="2000" dirty="0"/>
            <a:t>, όπως </a:t>
          </a:r>
          <a:r>
            <a:rPr lang="en-US" sz="2000" dirty="0"/>
            <a:t>o</a:t>
          </a:r>
          <a:r>
            <a:rPr lang="el-GR" sz="2000" dirty="0"/>
            <a:t>ι περιβαλλοντικοί, </a:t>
          </a:r>
          <a:r>
            <a:rPr lang="el-GR" sz="2000" dirty="0" err="1"/>
            <a:t>ιστορικο</a:t>
          </a:r>
          <a:r>
            <a:rPr lang="el-GR" sz="2000" dirty="0"/>
            <a:t>-πολιτιστικοί και ανθρωπογενείς πόροι, αξιοθέατα, εγκαταστάσεις, υπηρεσίες και δραστηριότητες σε έναν προορισμό που συμβάλλει στη γενική ικανοποίηση του επισκέπτη. </a:t>
          </a:r>
          <a:endParaRPr lang="en-US" sz="2000" dirty="0"/>
        </a:p>
      </dgm:t>
    </dgm:pt>
    <dgm:pt modelId="{0305B611-033E-4C61-837A-ACCFC571CA58}" type="parTrans" cxnId="{D2FECA5B-1D30-4D20-8717-7CDC1F0F092D}">
      <dgm:prSet/>
      <dgm:spPr/>
      <dgm:t>
        <a:bodyPr/>
        <a:lstStyle/>
        <a:p>
          <a:endParaRPr lang="en-US" sz="2000"/>
        </a:p>
      </dgm:t>
    </dgm:pt>
    <dgm:pt modelId="{110DAAE3-D01B-46B0-BB2B-9B043EE69563}" type="sibTrans" cxnId="{D2FECA5B-1D30-4D20-8717-7CDC1F0F092D}">
      <dgm:prSet/>
      <dgm:spPr/>
      <dgm:t>
        <a:bodyPr/>
        <a:lstStyle/>
        <a:p>
          <a:endParaRPr lang="en-US" sz="2000"/>
        </a:p>
      </dgm:t>
    </dgm:pt>
    <dgm:pt modelId="{832DB5E4-3098-4336-82B3-16BDF4121E0D}">
      <dgm:prSet custT="1"/>
      <dgm:spPr/>
      <dgm:t>
        <a:bodyPr/>
        <a:lstStyle/>
        <a:p>
          <a:r>
            <a:rPr lang="el-GR" sz="2000" dirty="0"/>
            <a:t>Η </a:t>
          </a:r>
          <a:r>
            <a:rPr lang="el-GR" sz="2400" b="1" dirty="0"/>
            <a:t>αξιοποίηση</a:t>
          </a:r>
          <a:r>
            <a:rPr lang="el-GR" sz="2000" dirty="0"/>
            <a:t> και </a:t>
          </a:r>
          <a:r>
            <a:rPr lang="el-GR" sz="2400" b="1" dirty="0"/>
            <a:t>ανάδειξη</a:t>
          </a:r>
          <a:r>
            <a:rPr lang="el-GR" sz="2000" dirty="0"/>
            <a:t> της πολιτιστικής-ιστορικής κληρονομιάς, τα ιδιαίτερα προϊόντα της περιοχής και οι τέχνες που έχουν αναπτυχθεί για την παραγωγή τους, το περιβάλλον και οι δραστηριότητες που αναπτύσσονται, διαμορφώνουν το τουριστικό προϊόν της κάθε περιοχής και συμβάλλουν στην </a:t>
          </a:r>
          <a:r>
            <a:rPr lang="el-GR" sz="2400" b="0" dirty="0"/>
            <a:t>αύξηση της ακαθάριστης προστιθέμενης αξίας </a:t>
          </a:r>
          <a:r>
            <a:rPr lang="el-GR" sz="2000" dirty="0"/>
            <a:t>(ΑΠΑ).</a:t>
          </a:r>
          <a:endParaRPr lang="en-US" sz="2000" dirty="0"/>
        </a:p>
      </dgm:t>
    </dgm:pt>
    <dgm:pt modelId="{6515EABA-0604-40F4-84F5-E8A172267CF7}" type="parTrans" cxnId="{E71A7751-5013-4D27-A529-CF81CD3C640E}">
      <dgm:prSet/>
      <dgm:spPr/>
      <dgm:t>
        <a:bodyPr/>
        <a:lstStyle/>
        <a:p>
          <a:endParaRPr lang="en-US" sz="2000"/>
        </a:p>
      </dgm:t>
    </dgm:pt>
    <dgm:pt modelId="{F6E99E22-0983-4C07-A0A2-EA071B6A4DB9}" type="sibTrans" cxnId="{E71A7751-5013-4D27-A529-CF81CD3C640E}">
      <dgm:prSet/>
      <dgm:spPr/>
      <dgm:t>
        <a:bodyPr/>
        <a:lstStyle/>
        <a:p>
          <a:endParaRPr lang="en-US" sz="2000"/>
        </a:p>
      </dgm:t>
    </dgm:pt>
    <dgm:pt modelId="{F18E7223-B9DB-43D3-B3D5-A5D36E2C9C15}" type="pres">
      <dgm:prSet presAssocID="{3660A90E-D941-44A3-84E0-1F2CC729CCF6}" presName="linear" presStyleCnt="0">
        <dgm:presLayoutVars>
          <dgm:animLvl val="lvl"/>
          <dgm:resizeHandles val="exact"/>
        </dgm:presLayoutVars>
      </dgm:prSet>
      <dgm:spPr/>
    </dgm:pt>
    <dgm:pt modelId="{A81781FA-F9EF-44AE-B5DF-4583EA44C720}" type="pres">
      <dgm:prSet presAssocID="{F39F5827-EC74-4D00-AD83-0928B3D1412A}" presName="parentText" presStyleLbl="node1" presStyleIdx="0" presStyleCnt="3">
        <dgm:presLayoutVars>
          <dgm:chMax val="0"/>
          <dgm:bulletEnabled val="1"/>
        </dgm:presLayoutVars>
      </dgm:prSet>
      <dgm:spPr/>
    </dgm:pt>
    <dgm:pt modelId="{6397E674-E69B-4544-8900-3304CDCB4D62}" type="pres">
      <dgm:prSet presAssocID="{468E6CDF-A1F5-45EF-9E1F-C01752572394}" presName="spacer" presStyleCnt="0"/>
      <dgm:spPr/>
    </dgm:pt>
    <dgm:pt modelId="{494E6C13-1E38-4484-91D7-73E9265BCD8D}" type="pres">
      <dgm:prSet presAssocID="{F09F036E-8D33-4280-BA2D-86022F6E5527}" presName="parentText" presStyleLbl="node1" presStyleIdx="1" presStyleCnt="3">
        <dgm:presLayoutVars>
          <dgm:chMax val="0"/>
          <dgm:bulletEnabled val="1"/>
        </dgm:presLayoutVars>
      </dgm:prSet>
      <dgm:spPr/>
    </dgm:pt>
    <dgm:pt modelId="{9C33B6B7-CF8B-48AE-8890-6FC9E76E2FA0}" type="pres">
      <dgm:prSet presAssocID="{110DAAE3-D01B-46B0-BB2B-9B043EE69563}" presName="spacer" presStyleCnt="0"/>
      <dgm:spPr/>
    </dgm:pt>
    <dgm:pt modelId="{8DE2D403-9A5F-4D50-B355-A0436B67D95C}" type="pres">
      <dgm:prSet presAssocID="{832DB5E4-3098-4336-82B3-16BDF4121E0D}" presName="parentText" presStyleLbl="node1" presStyleIdx="2" presStyleCnt="3">
        <dgm:presLayoutVars>
          <dgm:chMax val="0"/>
          <dgm:bulletEnabled val="1"/>
        </dgm:presLayoutVars>
      </dgm:prSet>
      <dgm:spPr/>
    </dgm:pt>
  </dgm:ptLst>
  <dgm:cxnLst>
    <dgm:cxn modelId="{7DFCE111-DBD2-4C96-BA84-BA450AA06993}" type="presOf" srcId="{832DB5E4-3098-4336-82B3-16BDF4121E0D}" destId="{8DE2D403-9A5F-4D50-B355-A0436B67D95C}" srcOrd="0" destOrd="0" presId="urn:microsoft.com/office/officeart/2005/8/layout/vList2"/>
    <dgm:cxn modelId="{45D7532C-A5FC-4D2C-8E79-620B8C35D43A}" type="presOf" srcId="{3660A90E-D941-44A3-84E0-1F2CC729CCF6}" destId="{F18E7223-B9DB-43D3-B3D5-A5D36E2C9C15}" srcOrd="0" destOrd="0" presId="urn:microsoft.com/office/officeart/2005/8/layout/vList2"/>
    <dgm:cxn modelId="{D2FECA5B-1D30-4D20-8717-7CDC1F0F092D}" srcId="{3660A90E-D941-44A3-84E0-1F2CC729CCF6}" destId="{F09F036E-8D33-4280-BA2D-86022F6E5527}" srcOrd="1" destOrd="0" parTransId="{0305B611-033E-4C61-837A-ACCFC571CA58}" sibTransId="{110DAAE3-D01B-46B0-BB2B-9B043EE69563}"/>
    <dgm:cxn modelId="{E71A7751-5013-4D27-A529-CF81CD3C640E}" srcId="{3660A90E-D941-44A3-84E0-1F2CC729CCF6}" destId="{832DB5E4-3098-4336-82B3-16BDF4121E0D}" srcOrd="2" destOrd="0" parTransId="{6515EABA-0604-40F4-84F5-E8A172267CF7}" sibTransId="{F6E99E22-0983-4C07-A0A2-EA071B6A4DB9}"/>
    <dgm:cxn modelId="{54FD09A9-F0C4-43D5-B39D-D342DFFB4FA9}" srcId="{3660A90E-D941-44A3-84E0-1F2CC729CCF6}" destId="{F39F5827-EC74-4D00-AD83-0928B3D1412A}" srcOrd="0" destOrd="0" parTransId="{3E82E13A-E58A-4654-B3B2-D887C1E775FB}" sibTransId="{468E6CDF-A1F5-45EF-9E1F-C01752572394}"/>
    <dgm:cxn modelId="{BE4D47BE-2543-4866-894E-E67E0F27AF5F}" type="presOf" srcId="{F09F036E-8D33-4280-BA2D-86022F6E5527}" destId="{494E6C13-1E38-4484-91D7-73E9265BCD8D}" srcOrd="0" destOrd="0" presId="urn:microsoft.com/office/officeart/2005/8/layout/vList2"/>
    <dgm:cxn modelId="{BAD9DFDA-3331-4C81-BE5B-D5027E148E4E}" type="presOf" srcId="{F39F5827-EC74-4D00-AD83-0928B3D1412A}" destId="{A81781FA-F9EF-44AE-B5DF-4583EA44C720}" srcOrd="0" destOrd="0" presId="urn:microsoft.com/office/officeart/2005/8/layout/vList2"/>
    <dgm:cxn modelId="{B2FA367E-156E-454C-A873-6BBB9F4240E2}" type="presParOf" srcId="{F18E7223-B9DB-43D3-B3D5-A5D36E2C9C15}" destId="{A81781FA-F9EF-44AE-B5DF-4583EA44C720}" srcOrd="0" destOrd="0" presId="urn:microsoft.com/office/officeart/2005/8/layout/vList2"/>
    <dgm:cxn modelId="{32537F25-ED3D-4F63-8056-B0CE36EB12BC}" type="presParOf" srcId="{F18E7223-B9DB-43D3-B3D5-A5D36E2C9C15}" destId="{6397E674-E69B-4544-8900-3304CDCB4D62}" srcOrd="1" destOrd="0" presId="urn:microsoft.com/office/officeart/2005/8/layout/vList2"/>
    <dgm:cxn modelId="{FAB379C7-1B00-4EBE-A138-5727BB40BF94}" type="presParOf" srcId="{F18E7223-B9DB-43D3-B3D5-A5D36E2C9C15}" destId="{494E6C13-1E38-4484-91D7-73E9265BCD8D}" srcOrd="2" destOrd="0" presId="urn:microsoft.com/office/officeart/2005/8/layout/vList2"/>
    <dgm:cxn modelId="{465F961E-C1BE-415E-8CA2-F3A857AD4BEF}" type="presParOf" srcId="{F18E7223-B9DB-43D3-B3D5-A5D36E2C9C15}" destId="{9C33B6B7-CF8B-48AE-8890-6FC9E76E2FA0}" srcOrd="3" destOrd="0" presId="urn:microsoft.com/office/officeart/2005/8/layout/vList2"/>
    <dgm:cxn modelId="{09481640-0787-43D0-AE9D-C7AE06752184}" type="presParOf" srcId="{F18E7223-B9DB-43D3-B3D5-A5D36E2C9C15}" destId="{8DE2D403-9A5F-4D50-B355-A0436B67D95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781FA-F9EF-44AE-B5DF-4583EA44C720}">
      <dsp:nvSpPr>
        <dsp:cNvPr id="0" name=""/>
        <dsp:cNvSpPr/>
      </dsp:nvSpPr>
      <dsp:spPr>
        <a:xfrm>
          <a:off x="0" y="1091"/>
          <a:ext cx="8432798" cy="204163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dirty="0"/>
            <a:t>Το </a:t>
          </a:r>
          <a:r>
            <a:rPr lang="el-GR" sz="2400" b="1" kern="1200" dirty="0"/>
            <a:t>τουριστικό προϊόν είναι ένα σύνθετο προϊόν, που συντίθεται από μείγμα υλικών αγαθών </a:t>
          </a:r>
          <a:r>
            <a:rPr lang="el-GR" sz="2000" kern="1200" dirty="0"/>
            <a:t>(π.χ. φαγητά, ποτά), άυλων υπηρεσιών (π.χ. διαμονή σε ξενοδοχείο, ψυχαγωγία των τουριστών, μεταφορά των τουριστών), αλλά και φυσικών στοιχείων (ήλιος, θάλασσα, κλιματολογικές συνθήκες, θέλγητρα κ.λπ.), που καταναλώνονται ή χρησιμοποιούνται σε ποικίλους βαθμούς από τους τουρίστες. </a:t>
          </a:r>
          <a:endParaRPr lang="en-US" sz="2000" kern="1200" dirty="0"/>
        </a:p>
      </dsp:txBody>
      <dsp:txXfrm>
        <a:off x="99665" y="100756"/>
        <a:ext cx="8233468" cy="1842308"/>
      </dsp:txXfrm>
    </dsp:sp>
    <dsp:sp modelId="{494E6C13-1E38-4484-91D7-73E9265BCD8D}">
      <dsp:nvSpPr>
        <dsp:cNvPr id="0" name=""/>
        <dsp:cNvSpPr/>
      </dsp:nvSpPr>
      <dsp:spPr>
        <a:xfrm>
          <a:off x="0" y="2055582"/>
          <a:ext cx="8432798" cy="204163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l-GR" sz="2400" b="1" kern="1200" dirty="0"/>
            <a:t>Τουριστικό προϊόν</a:t>
          </a:r>
          <a:r>
            <a:rPr lang="el-GR" sz="2000" kern="1200" dirty="0"/>
            <a:t>, σύμφωνα με τον ορισμό του Παγκόσμιου Οργανισμού Τουρισμού (ΠΟΤ/</a:t>
          </a:r>
          <a:r>
            <a:rPr lang="en-US" sz="2000" kern="1200" dirty="0"/>
            <a:t>UNWTO</a:t>
          </a:r>
          <a:r>
            <a:rPr lang="el-GR" sz="2000" kern="1200" dirty="0"/>
            <a:t>), </a:t>
          </a:r>
          <a:r>
            <a:rPr lang="el-GR" sz="2400" b="1" kern="1200" dirty="0"/>
            <a:t>θεωρείται ο συνδυασμός των υλικών και άυλων στοιχείων</a:t>
          </a:r>
          <a:r>
            <a:rPr lang="el-GR" sz="2000" kern="1200" dirty="0"/>
            <a:t>, όπως </a:t>
          </a:r>
          <a:r>
            <a:rPr lang="en-US" sz="2000" kern="1200" dirty="0"/>
            <a:t>o</a:t>
          </a:r>
          <a:r>
            <a:rPr lang="el-GR" sz="2000" kern="1200" dirty="0"/>
            <a:t>ι περιβαλλοντικοί, </a:t>
          </a:r>
          <a:r>
            <a:rPr lang="el-GR" sz="2000" kern="1200" dirty="0" err="1"/>
            <a:t>ιστορικο</a:t>
          </a:r>
          <a:r>
            <a:rPr lang="el-GR" sz="2000" kern="1200" dirty="0"/>
            <a:t>-πολιτιστικοί και ανθρωπογενείς πόροι, αξιοθέατα, εγκαταστάσεις, υπηρεσίες και δραστηριότητες σε έναν προορισμό που συμβάλλει στη γενική ικανοποίηση του επισκέπτη. </a:t>
          </a:r>
          <a:endParaRPr lang="en-US" sz="2000" kern="1200" dirty="0"/>
        </a:p>
      </dsp:txBody>
      <dsp:txXfrm>
        <a:off x="99665" y="2155247"/>
        <a:ext cx="8233468" cy="1842308"/>
      </dsp:txXfrm>
    </dsp:sp>
    <dsp:sp modelId="{8DE2D403-9A5F-4D50-B355-A0436B67D95C}">
      <dsp:nvSpPr>
        <dsp:cNvPr id="0" name=""/>
        <dsp:cNvSpPr/>
      </dsp:nvSpPr>
      <dsp:spPr>
        <a:xfrm>
          <a:off x="0" y="4110074"/>
          <a:ext cx="8432798" cy="204163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dirty="0"/>
            <a:t>Η </a:t>
          </a:r>
          <a:r>
            <a:rPr lang="el-GR" sz="2400" b="1" kern="1200" dirty="0"/>
            <a:t>αξιοποίηση</a:t>
          </a:r>
          <a:r>
            <a:rPr lang="el-GR" sz="2000" kern="1200" dirty="0"/>
            <a:t> και </a:t>
          </a:r>
          <a:r>
            <a:rPr lang="el-GR" sz="2400" b="1" kern="1200" dirty="0"/>
            <a:t>ανάδειξη</a:t>
          </a:r>
          <a:r>
            <a:rPr lang="el-GR" sz="2000" kern="1200" dirty="0"/>
            <a:t> της πολιτιστικής-ιστορικής κληρονομιάς, τα ιδιαίτερα προϊόντα της περιοχής και οι τέχνες που έχουν αναπτυχθεί για την παραγωγή τους, το περιβάλλον και οι δραστηριότητες που αναπτύσσονται, διαμορφώνουν το τουριστικό προϊόν της κάθε περιοχής και συμβάλλουν στην </a:t>
          </a:r>
          <a:r>
            <a:rPr lang="el-GR" sz="2400" b="0" kern="1200" dirty="0"/>
            <a:t>αύξηση της ακαθάριστης προστιθέμενης αξίας </a:t>
          </a:r>
          <a:r>
            <a:rPr lang="el-GR" sz="2000" kern="1200" dirty="0"/>
            <a:t>(ΑΠΑ).</a:t>
          </a:r>
          <a:endParaRPr lang="en-US" sz="2000" kern="1200" dirty="0"/>
        </a:p>
      </dsp:txBody>
      <dsp:txXfrm>
        <a:off x="99665" y="4209739"/>
        <a:ext cx="8233468" cy="18423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E2F11-21DE-4E78-96DF-D2B6C1E543B5}" type="datetimeFigureOut">
              <a:rPr lang="el-GR" smtClean="0"/>
              <a:t>13/12/2023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09F72-DDBF-4FDE-9BAC-0ECC8C634A69}" type="slidenum">
              <a:rPr lang="el-GR" smtClean="0"/>
              <a:t>‹#›</a:t>
            </a:fld>
            <a:endParaRPr lang="el-GR"/>
          </a:p>
        </p:txBody>
      </p:sp>
    </p:spTree>
    <p:extLst>
      <p:ext uri="{BB962C8B-B14F-4D97-AF65-F5344CB8AC3E}">
        <p14:creationId xmlns:p14="http://schemas.microsoft.com/office/powerpoint/2010/main" val="32203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13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13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2135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7A2C3E-B50B-7D20-2299-B7A8A44A6854}"/>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E60FDB31-0404-BFD9-33EC-289C4AA8A1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608D387C-25D2-B2BF-D4A0-DD2A681FE46B}"/>
              </a:ext>
            </a:extLst>
          </p:cNvPr>
          <p:cNvSpPr>
            <a:spLocks noGrp="1"/>
          </p:cNvSpPr>
          <p:nvPr>
            <p:ph type="dt" sz="half" idx="10"/>
          </p:nvPr>
        </p:nvSpPr>
        <p:spPr/>
        <p:txBody>
          <a:bodyPr/>
          <a:lstStyle/>
          <a:p>
            <a:fld id="{09ED47EB-D9F1-4D07-98C2-AE156451C05D}" type="datetimeFigureOut">
              <a:rPr lang="el-GR" smtClean="0"/>
              <a:t>13/12/2023</a:t>
            </a:fld>
            <a:endParaRPr lang="el-GR"/>
          </a:p>
        </p:txBody>
      </p:sp>
      <p:sp>
        <p:nvSpPr>
          <p:cNvPr id="5" name="Θέση υποσέλιδου 4">
            <a:extLst>
              <a:ext uri="{FF2B5EF4-FFF2-40B4-BE49-F238E27FC236}">
                <a16:creationId xmlns:a16="http://schemas.microsoft.com/office/drawing/2014/main" id="{F3AFCF0D-A698-5586-FA62-6C094E43F3C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063E68F-914E-DCFF-7BEF-615B1F8128E6}"/>
              </a:ext>
            </a:extLst>
          </p:cNvPr>
          <p:cNvSpPr>
            <a:spLocks noGrp="1"/>
          </p:cNvSpPr>
          <p:nvPr>
            <p:ph type="sldNum" sz="quarter" idx="12"/>
          </p:nvPr>
        </p:nvSpPr>
        <p:spPr/>
        <p:txBody>
          <a:bodyPr/>
          <a:lstStyle/>
          <a:p>
            <a:fld id="{4C68E383-5875-4378-BFBF-1440DDA53A61}" type="slidenum">
              <a:rPr lang="el-GR" smtClean="0"/>
              <a:t>‹#›</a:t>
            </a:fld>
            <a:endParaRPr lang="el-GR"/>
          </a:p>
        </p:txBody>
      </p:sp>
    </p:spTree>
    <p:extLst>
      <p:ext uri="{BB962C8B-B14F-4D97-AF65-F5344CB8AC3E}">
        <p14:creationId xmlns:p14="http://schemas.microsoft.com/office/powerpoint/2010/main" val="3716015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A1DAEA-2E00-2A23-811C-22195054ED3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D8943C5-57AB-BF2F-72F7-2D5C1A601B8D}"/>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B0A8067-BF55-979D-5D42-683E48C15C8F}"/>
              </a:ext>
            </a:extLst>
          </p:cNvPr>
          <p:cNvSpPr>
            <a:spLocks noGrp="1"/>
          </p:cNvSpPr>
          <p:nvPr>
            <p:ph type="dt" sz="half" idx="10"/>
          </p:nvPr>
        </p:nvSpPr>
        <p:spPr/>
        <p:txBody>
          <a:bodyPr/>
          <a:lstStyle/>
          <a:p>
            <a:fld id="{09ED47EB-D9F1-4D07-98C2-AE156451C05D}" type="datetimeFigureOut">
              <a:rPr lang="el-GR" smtClean="0"/>
              <a:t>13/12/2023</a:t>
            </a:fld>
            <a:endParaRPr lang="el-GR"/>
          </a:p>
        </p:txBody>
      </p:sp>
      <p:sp>
        <p:nvSpPr>
          <p:cNvPr id="5" name="Θέση υποσέλιδου 4">
            <a:extLst>
              <a:ext uri="{FF2B5EF4-FFF2-40B4-BE49-F238E27FC236}">
                <a16:creationId xmlns:a16="http://schemas.microsoft.com/office/drawing/2014/main" id="{35FACE0C-EE7E-4BE8-8F17-32A88BC52FE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E375A17-AAFB-C12C-ED84-49C57B9F2713}"/>
              </a:ext>
            </a:extLst>
          </p:cNvPr>
          <p:cNvSpPr>
            <a:spLocks noGrp="1"/>
          </p:cNvSpPr>
          <p:nvPr>
            <p:ph type="sldNum" sz="quarter" idx="12"/>
          </p:nvPr>
        </p:nvSpPr>
        <p:spPr/>
        <p:txBody>
          <a:bodyPr/>
          <a:lstStyle/>
          <a:p>
            <a:fld id="{4C68E383-5875-4378-BFBF-1440DDA53A61}" type="slidenum">
              <a:rPr lang="el-GR" smtClean="0"/>
              <a:t>‹#›</a:t>
            </a:fld>
            <a:endParaRPr lang="el-GR"/>
          </a:p>
        </p:txBody>
      </p:sp>
    </p:spTree>
    <p:extLst>
      <p:ext uri="{BB962C8B-B14F-4D97-AF65-F5344CB8AC3E}">
        <p14:creationId xmlns:p14="http://schemas.microsoft.com/office/powerpoint/2010/main" val="3712008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377BB20E-416D-1114-E0AD-A6F369028F8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725FD00-F523-B283-1730-BEC28947D033}"/>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8A5D1AB-4FA2-DAA5-3C2D-90871442227A}"/>
              </a:ext>
            </a:extLst>
          </p:cNvPr>
          <p:cNvSpPr>
            <a:spLocks noGrp="1"/>
          </p:cNvSpPr>
          <p:nvPr>
            <p:ph type="dt" sz="half" idx="10"/>
          </p:nvPr>
        </p:nvSpPr>
        <p:spPr/>
        <p:txBody>
          <a:bodyPr/>
          <a:lstStyle/>
          <a:p>
            <a:fld id="{09ED47EB-D9F1-4D07-98C2-AE156451C05D}" type="datetimeFigureOut">
              <a:rPr lang="el-GR" smtClean="0"/>
              <a:t>13/12/2023</a:t>
            </a:fld>
            <a:endParaRPr lang="el-GR"/>
          </a:p>
        </p:txBody>
      </p:sp>
      <p:sp>
        <p:nvSpPr>
          <p:cNvPr id="5" name="Θέση υποσέλιδου 4">
            <a:extLst>
              <a:ext uri="{FF2B5EF4-FFF2-40B4-BE49-F238E27FC236}">
                <a16:creationId xmlns:a16="http://schemas.microsoft.com/office/drawing/2014/main" id="{E9B9B28F-ED16-FDA8-4C48-0687F49FD7D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03E0CFD-0599-130A-A131-CEE2AE9D2902}"/>
              </a:ext>
            </a:extLst>
          </p:cNvPr>
          <p:cNvSpPr>
            <a:spLocks noGrp="1"/>
          </p:cNvSpPr>
          <p:nvPr>
            <p:ph type="sldNum" sz="quarter" idx="12"/>
          </p:nvPr>
        </p:nvSpPr>
        <p:spPr/>
        <p:txBody>
          <a:bodyPr/>
          <a:lstStyle/>
          <a:p>
            <a:fld id="{4C68E383-5875-4378-BFBF-1440DDA53A61}" type="slidenum">
              <a:rPr lang="el-GR" smtClean="0"/>
              <a:t>‹#›</a:t>
            </a:fld>
            <a:endParaRPr lang="el-GR"/>
          </a:p>
        </p:txBody>
      </p:sp>
    </p:spTree>
    <p:extLst>
      <p:ext uri="{BB962C8B-B14F-4D97-AF65-F5344CB8AC3E}">
        <p14:creationId xmlns:p14="http://schemas.microsoft.com/office/powerpoint/2010/main" val="1089648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0B28DC-C166-0F23-0FEF-5EE727D530C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9FCCCCD-3EB2-C0AF-A23A-97A40E32C813}"/>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4D37651-D0B9-4618-F818-4D1488CFC096}"/>
              </a:ext>
            </a:extLst>
          </p:cNvPr>
          <p:cNvSpPr>
            <a:spLocks noGrp="1"/>
          </p:cNvSpPr>
          <p:nvPr>
            <p:ph type="dt" sz="half" idx="10"/>
          </p:nvPr>
        </p:nvSpPr>
        <p:spPr/>
        <p:txBody>
          <a:bodyPr/>
          <a:lstStyle/>
          <a:p>
            <a:fld id="{09ED47EB-D9F1-4D07-98C2-AE156451C05D}" type="datetimeFigureOut">
              <a:rPr lang="el-GR" smtClean="0"/>
              <a:t>13/12/2023</a:t>
            </a:fld>
            <a:endParaRPr lang="el-GR"/>
          </a:p>
        </p:txBody>
      </p:sp>
      <p:sp>
        <p:nvSpPr>
          <p:cNvPr id="5" name="Θέση υποσέλιδου 4">
            <a:extLst>
              <a:ext uri="{FF2B5EF4-FFF2-40B4-BE49-F238E27FC236}">
                <a16:creationId xmlns:a16="http://schemas.microsoft.com/office/drawing/2014/main" id="{CFDB05AB-69F5-9776-40C3-FC59FD2A9CA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DEF4B06-5E23-EB7E-4F2D-79867A4BEEE4}"/>
              </a:ext>
            </a:extLst>
          </p:cNvPr>
          <p:cNvSpPr>
            <a:spLocks noGrp="1"/>
          </p:cNvSpPr>
          <p:nvPr>
            <p:ph type="sldNum" sz="quarter" idx="12"/>
          </p:nvPr>
        </p:nvSpPr>
        <p:spPr/>
        <p:txBody>
          <a:bodyPr/>
          <a:lstStyle/>
          <a:p>
            <a:fld id="{4C68E383-5875-4378-BFBF-1440DDA53A61}" type="slidenum">
              <a:rPr lang="el-GR" smtClean="0"/>
              <a:t>‹#›</a:t>
            </a:fld>
            <a:endParaRPr lang="el-GR"/>
          </a:p>
        </p:txBody>
      </p:sp>
    </p:spTree>
    <p:extLst>
      <p:ext uri="{BB962C8B-B14F-4D97-AF65-F5344CB8AC3E}">
        <p14:creationId xmlns:p14="http://schemas.microsoft.com/office/powerpoint/2010/main" val="29529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128FF8-0EDF-5B2D-D1D5-201453F94EDE}"/>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E03D7D0-271E-C40A-7F2A-C79962E8F9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77BAA1D2-B928-B676-F55E-8989AB9BD876}"/>
              </a:ext>
            </a:extLst>
          </p:cNvPr>
          <p:cNvSpPr>
            <a:spLocks noGrp="1"/>
          </p:cNvSpPr>
          <p:nvPr>
            <p:ph type="dt" sz="half" idx="10"/>
          </p:nvPr>
        </p:nvSpPr>
        <p:spPr/>
        <p:txBody>
          <a:bodyPr/>
          <a:lstStyle/>
          <a:p>
            <a:fld id="{09ED47EB-D9F1-4D07-98C2-AE156451C05D}" type="datetimeFigureOut">
              <a:rPr lang="el-GR" smtClean="0"/>
              <a:t>13/12/2023</a:t>
            </a:fld>
            <a:endParaRPr lang="el-GR"/>
          </a:p>
        </p:txBody>
      </p:sp>
      <p:sp>
        <p:nvSpPr>
          <p:cNvPr id="5" name="Θέση υποσέλιδου 4">
            <a:extLst>
              <a:ext uri="{FF2B5EF4-FFF2-40B4-BE49-F238E27FC236}">
                <a16:creationId xmlns:a16="http://schemas.microsoft.com/office/drawing/2014/main" id="{078F8AC7-B965-0AE3-6B10-F09044C7FA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8C28A00-6C0F-F022-9078-5B0A9E17330C}"/>
              </a:ext>
            </a:extLst>
          </p:cNvPr>
          <p:cNvSpPr>
            <a:spLocks noGrp="1"/>
          </p:cNvSpPr>
          <p:nvPr>
            <p:ph type="sldNum" sz="quarter" idx="12"/>
          </p:nvPr>
        </p:nvSpPr>
        <p:spPr/>
        <p:txBody>
          <a:bodyPr/>
          <a:lstStyle/>
          <a:p>
            <a:fld id="{4C68E383-5875-4378-BFBF-1440DDA53A61}" type="slidenum">
              <a:rPr lang="el-GR" smtClean="0"/>
              <a:t>‹#›</a:t>
            </a:fld>
            <a:endParaRPr lang="el-GR"/>
          </a:p>
        </p:txBody>
      </p:sp>
    </p:spTree>
    <p:extLst>
      <p:ext uri="{BB962C8B-B14F-4D97-AF65-F5344CB8AC3E}">
        <p14:creationId xmlns:p14="http://schemas.microsoft.com/office/powerpoint/2010/main" val="3959863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4D99FA-1153-8F8A-FE51-78887A86CEC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8A0FA20-0D9C-B792-8381-F97507D41137}"/>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DA1D51A5-50BD-DB1D-94EE-C178DBB1ED5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BCC5429A-6A88-0E99-A99B-061AB8AA4F3C}"/>
              </a:ext>
            </a:extLst>
          </p:cNvPr>
          <p:cNvSpPr>
            <a:spLocks noGrp="1"/>
          </p:cNvSpPr>
          <p:nvPr>
            <p:ph type="dt" sz="half" idx="10"/>
          </p:nvPr>
        </p:nvSpPr>
        <p:spPr/>
        <p:txBody>
          <a:bodyPr/>
          <a:lstStyle/>
          <a:p>
            <a:fld id="{09ED47EB-D9F1-4D07-98C2-AE156451C05D}" type="datetimeFigureOut">
              <a:rPr lang="el-GR" smtClean="0"/>
              <a:t>13/12/2023</a:t>
            </a:fld>
            <a:endParaRPr lang="el-GR"/>
          </a:p>
        </p:txBody>
      </p:sp>
      <p:sp>
        <p:nvSpPr>
          <p:cNvPr id="6" name="Θέση υποσέλιδου 5">
            <a:extLst>
              <a:ext uri="{FF2B5EF4-FFF2-40B4-BE49-F238E27FC236}">
                <a16:creationId xmlns:a16="http://schemas.microsoft.com/office/drawing/2014/main" id="{78B986DE-1BFC-08E1-365E-3AE56BE5C79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84990BD-28F6-CC24-D581-1AC317D9EBB5}"/>
              </a:ext>
            </a:extLst>
          </p:cNvPr>
          <p:cNvSpPr>
            <a:spLocks noGrp="1"/>
          </p:cNvSpPr>
          <p:nvPr>
            <p:ph type="sldNum" sz="quarter" idx="12"/>
          </p:nvPr>
        </p:nvSpPr>
        <p:spPr/>
        <p:txBody>
          <a:bodyPr/>
          <a:lstStyle/>
          <a:p>
            <a:fld id="{4C68E383-5875-4378-BFBF-1440DDA53A61}" type="slidenum">
              <a:rPr lang="el-GR" smtClean="0"/>
              <a:t>‹#›</a:t>
            </a:fld>
            <a:endParaRPr lang="el-GR"/>
          </a:p>
        </p:txBody>
      </p:sp>
    </p:spTree>
    <p:extLst>
      <p:ext uri="{BB962C8B-B14F-4D97-AF65-F5344CB8AC3E}">
        <p14:creationId xmlns:p14="http://schemas.microsoft.com/office/powerpoint/2010/main" val="941126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CE011D-53AD-6B08-4610-67603DB94CFA}"/>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BD6EE51-3C7E-795A-6DAD-DDF39DE70F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53A8CA45-2511-0273-7ACB-A81E73857D2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D53F23A7-6832-6350-DBDC-5B2F9079D3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659EE29C-E0E0-D194-B532-B05ED4CB46A1}"/>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BBE2B677-4FD2-E53B-E08D-8EABCA188554}"/>
              </a:ext>
            </a:extLst>
          </p:cNvPr>
          <p:cNvSpPr>
            <a:spLocks noGrp="1"/>
          </p:cNvSpPr>
          <p:nvPr>
            <p:ph type="dt" sz="half" idx="10"/>
          </p:nvPr>
        </p:nvSpPr>
        <p:spPr/>
        <p:txBody>
          <a:bodyPr/>
          <a:lstStyle/>
          <a:p>
            <a:fld id="{09ED47EB-D9F1-4D07-98C2-AE156451C05D}" type="datetimeFigureOut">
              <a:rPr lang="el-GR" smtClean="0"/>
              <a:t>13/12/2023</a:t>
            </a:fld>
            <a:endParaRPr lang="el-GR"/>
          </a:p>
        </p:txBody>
      </p:sp>
      <p:sp>
        <p:nvSpPr>
          <p:cNvPr id="8" name="Θέση υποσέλιδου 7">
            <a:extLst>
              <a:ext uri="{FF2B5EF4-FFF2-40B4-BE49-F238E27FC236}">
                <a16:creationId xmlns:a16="http://schemas.microsoft.com/office/drawing/2014/main" id="{52A089CC-1A6E-109F-E7BE-41BD699D6673}"/>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0292AF02-30D6-069F-0FDD-4C71B7CE715B}"/>
              </a:ext>
            </a:extLst>
          </p:cNvPr>
          <p:cNvSpPr>
            <a:spLocks noGrp="1"/>
          </p:cNvSpPr>
          <p:nvPr>
            <p:ph type="sldNum" sz="quarter" idx="12"/>
          </p:nvPr>
        </p:nvSpPr>
        <p:spPr/>
        <p:txBody>
          <a:bodyPr/>
          <a:lstStyle/>
          <a:p>
            <a:fld id="{4C68E383-5875-4378-BFBF-1440DDA53A61}" type="slidenum">
              <a:rPr lang="el-GR" smtClean="0"/>
              <a:t>‹#›</a:t>
            </a:fld>
            <a:endParaRPr lang="el-GR"/>
          </a:p>
        </p:txBody>
      </p:sp>
    </p:spTree>
    <p:extLst>
      <p:ext uri="{BB962C8B-B14F-4D97-AF65-F5344CB8AC3E}">
        <p14:creationId xmlns:p14="http://schemas.microsoft.com/office/powerpoint/2010/main" val="190562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C37BF9-F4E1-F31A-D398-317BCF59F6A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36D3AB95-2C56-FF9E-8B58-C7F15EA7C24A}"/>
              </a:ext>
            </a:extLst>
          </p:cNvPr>
          <p:cNvSpPr>
            <a:spLocks noGrp="1"/>
          </p:cNvSpPr>
          <p:nvPr>
            <p:ph type="dt" sz="half" idx="10"/>
          </p:nvPr>
        </p:nvSpPr>
        <p:spPr/>
        <p:txBody>
          <a:bodyPr/>
          <a:lstStyle/>
          <a:p>
            <a:fld id="{09ED47EB-D9F1-4D07-98C2-AE156451C05D}" type="datetimeFigureOut">
              <a:rPr lang="el-GR" smtClean="0"/>
              <a:t>13/12/2023</a:t>
            </a:fld>
            <a:endParaRPr lang="el-GR"/>
          </a:p>
        </p:txBody>
      </p:sp>
      <p:sp>
        <p:nvSpPr>
          <p:cNvPr id="4" name="Θέση υποσέλιδου 3">
            <a:extLst>
              <a:ext uri="{FF2B5EF4-FFF2-40B4-BE49-F238E27FC236}">
                <a16:creationId xmlns:a16="http://schemas.microsoft.com/office/drawing/2014/main" id="{EDF73D7F-2BD8-E223-484E-23D53EEAE0D7}"/>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600D3B50-8F04-EF6D-4E43-AAB531291DDE}"/>
              </a:ext>
            </a:extLst>
          </p:cNvPr>
          <p:cNvSpPr>
            <a:spLocks noGrp="1"/>
          </p:cNvSpPr>
          <p:nvPr>
            <p:ph type="sldNum" sz="quarter" idx="12"/>
          </p:nvPr>
        </p:nvSpPr>
        <p:spPr/>
        <p:txBody>
          <a:bodyPr/>
          <a:lstStyle/>
          <a:p>
            <a:fld id="{4C68E383-5875-4378-BFBF-1440DDA53A61}" type="slidenum">
              <a:rPr lang="el-GR" smtClean="0"/>
              <a:t>‹#›</a:t>
            </a:fld>
            <a:endParaRPr lang="el-GR"/>
          </a:p>
        </p:txBody>
      </p:sp>
    </p:spTree>
    <p:extLst>
      <p:ext uri="{BB962C8B-B14F-4D97-AF65-F5344CB8AC3E}">
        <p14:creationId xmlns:p14="http://schemas.microsoft.com/office/powerpoint/2010/main" val="156238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3D16499-34DD-98B6-D9A2-44A487B6852D}"/>
              </a:ext>
            </a:extLst>
          </p:cNvPr>
          <p:cNvSpPr>
            <a:spLocks noGrp="1"/>
          </p:cNvSpPr>
          <p:nvPr>
            <p:ph type="dt" sz="half" idx="10"/>
          </p:nvPr>
        </p:nvSpPr>
        <p:spPr/>
        <p:txBody>
          <a:bodyPr/>
          <a:lstStyle/>
          <a:p>
            <a:fld id="{09ED47EB-D9F1-4D07-98C2-AE156451C05D}" type="datetimeFigureOut">
              <a:rPr lang="el-GR" smtClean="0"/>
              <a:t>13/12/2023</a:t>
            </a:fld>
            <a:endParaRPr lang="el-GR"/>
          </a:p>
        </p:txBody>
      </p:sp>
      <p:sp>
        <p:nvSpPr>
          <p:cNvPr id="3" name="Θέση υποσέλιδου 2">
            <a:extLst>
              <a:ext uri="{FF2B5EF4-FFF2-40B4-BE49-F238E27FC236}">
                <a16:creationId xmlns:a16="http://schemas.microsoft.com/office/drawing/2014/main" id="{AC39D2A3-E78E-FBBD-8E9E-FF0B7335456D}"/>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C851045-72F5-A182-23A4-38A06736824B}"/>
              </a:ext>
            </a:extLst>
          </p:cNvPr>
          <p:cNvSpPr>
            <a:spLocks noGrp="1"/>
          </p:cNvSpPr>
          <p:nvPr>
            <p:ph type="sldNum" sz="quarter" idx="12"/>
          </p:nvPr>
        </p:nvSpPr>
        <p:spPr/>
        <p:txBody>
          <a:bodyPr/>
          <a:lstStyle/>
          <a:p>
            <a:fld id="{4C68E383-5875-4378-BFBF-1440DDA53A61}" type="slidenum">
              <a:rPr lang="el-GR" smtClean="0"/>
              <a:t>‹#›</a:t>
            </a:fld>
            <a:endParaRPr lang="el-GR"/>
          </a:p>
        </p:txBody>
      </p:sp>
    </p:spTree>
    <p:extLst>
      <p:ext uri="{BB962C8B-B14F-4D97-AF65-F5344CB8AC3E}">
        <p14:creationId xmlns:p14="http://schemas.microsoft.com/office/powerpoint/2010/main" val="1068988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67A090-8D51-393C-88E1-2AA960E9A46A}"/>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DFF6197-5478-63B4-1716-CC6AE4FA64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6E064582-7C95-C85D-A058-A39D43AC96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945706B-F995-D22B-78AF-596D2EA90569}"/>
              </a:ext>
            </a:extLst>
          </p:cNvPr>
          <p:cNvSpPr>
            <a:spLocks noGrp="1"/>
          </p:cNvSpPr>
          <p:nvPr>
            <p:ph type="dt" sz="half" idx="10"/>
          </p:nvPr>
        </p:nvSpPr>
        <p:spPr/>
        <p:txBody>
          <a:bodyPr/>
          <a:lstStyle/>
          <a:p>
            <a:fld id="{09ED47EB-D9F1-4D07-98C2-AE156451C05D}" type="datetimeFigureOut">
              <a:rPr lang="el-GR" smtClean="0"/>
              <a:t>13/12/2023</a:t>
            </a:fld>
            <a:endParaRPr lang="el-GR"/>
          </a:p>
        </p:txBody>
      </p:sp>
      <p:sp>
        <p:nvSpPr>
          <p:cNvPr id="6" name="Θέση υποσέλιδου 5">
            <a:extLst>
              <a:ext uri="{FF2B5EF4-FFF2-40B4-BE49-F238E27FC236}">
                <a16:creationId xmlns:a16="http://schemas.microsoft.com/office/drawing/2014/main" id="{E2390B3A-2F2D-CFF6-70DC-A052222CBED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7A86301-386D-CDE2-FB59-32D26B5FAD66}"/>
              </a:ext>
            </a:extLst>
          </p:cNvPr>
          <p:cNvSpPr>
            <a:spLocks noGrp="1"/>
          </p:cNvSpPr>
          <p:nvPr>
            <p:ph type="sldNum" sz="quarter" idx="12"/>
          </p:nvPr>
        </p:nvSpPr>
        <p:spPr/>
        <p:txBody>
          <a:bodyPr/>
          <a:lstStyle/>
          <a:p>
            <a:fld id="{4C68E383-5875-4378-BFBF-1440DDA53A61}" type="slidenum">
              <a:rPr lang="el-GR" smtClean="0"/>
              <a:t>‹#›</a:t>
            </a:fld>
            <a:endParaRPr lang="el-GR"/>
          </a:p>
        </p:txBody>
      </p:sp>
    </p:spTree>
    <p:extLst>
      <p:ext uri="{BB962C8B-B14F-4D97-AF65-F5344CB8AC3E}">
        <p14:creationId xmlns:p14="http://schemas.microsoft.com/office/powerpoint/2010/main" val="1568227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518C2D-C97B-1A39-151B-1E7C9CBED27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82065E24-2F5E-309A-1BBC-01B08E7A55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FA57FA2F-A201-4D0E-69A7-3ADB1D4CD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AF43559-C2A2-EBC9-5F8D-E2615ABA6D40}"/>
              </a:ext>
            </a:extLst>
          </p:cNvPr>
          <p:cNvSpPr>
            <a:spLocks noGrp="1"/>
          </p:cNvSpPr>
          <p:nvPr>
            <p:ph type="dt" sz="half" idx="10"/>
          </p:nvPr>
        </p:nvSpPr>
        <p:spPr/>
        <p:txBody>
          <a:bodyPr/>
          <a:lstStyle/>
          <a:p>
            <a:fld id="{09ED47EB-D9F1-4D07-98C2-AE156451C05D}" type="datetimeFigureOut">
              <a:rPr lang="el-GR" smtClean="0"/>
              <a:t>13/12/2023</a:t>
            </a:fld>
            <a:endParaRPr lang="el-GR"/>
          </a:p>
        </p:txBody>
      </p:sp>
      <p:sp>
        <p:nvSpPr>
          <p:cNvPr id="6" name="Θέση υποσέλιδου 5">
            <a:extLst>
              <a:ext uri="{FF2B5EF4-FFF2-40B4-BE49-F238E27FC236}">
                <a16:creationId xmlns:a16="http://schemas.microsoft.com/office/drawing/2014/main" id="{E2F41420-D7E1-CD84-2872-A17C6E24840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C773307-7A6B-838B-F13F-9D9D3B68ED09}"/>
              </a:ext>
            </a:extLst>
          </p:cNvPr>
          <p:cNvSpPr>
            <a:spLocks noGrp="1"/>
          </p:cNvSpPr>
          <p:nvPr>
            <p:ph type="sldNum" sz="quarter" idx="12"/>
          </p:nvPr>
        </p:nvSpPr>
        <p:spPr/>
        <p:txBody>
          <a:bodyPr/>
          <a:lstStyle/>
          <a:p>
            <a:fld id="{4C68E383-5875-4378-BFBF-1440DDA53A61}" type="slidenum">
              <a:rPr lang="el-GR" smtClean="0"/>
              <a:t>‹#›</a:t>
            </a:fld>
            <a:endParaRPr lang="el-GR"/>
          </a:p>
        </p:txBody>
      </p:sp>
    </p:spTree>
    <p:extLst>
      <p:ext uri="{BB962C8B-B14F-4D97-AF65-F5344CB8AC3E}">
        <p14:creationId xmlns:p14="http://schemas.microsoft.com/office/powerpoint/2010/main" val="191552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D78A8C42-954F-8D9A-8D1E-7DD2962B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8FA7D93-6BEF-05E6-4351-9F5F2B8A2D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7414A09-DE7A-3088-6DDA-E18FBD2057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D47EB-D9F1-4D07-98C2-AE156451C05D}" type="datetimeFigureOut">
              <a:rPr lang="el-GR" smtClean="0"/>
              <a:t>13/12/2023</a:t>
            </a:fld>
            <a:endParaRPr lang="el-GR"/>
          </a:p>
        </p:txBody>
      </p:sp>
      <p:sp>
        <p:nvSpPr>
          <p:cNvPr id="5" name="Θέση υποσέλιδου 4">
            <a:extLst>
              <a:ext uri="{FF2B5EF4-FFF2-40B4-BE49-F238E27FC236}">
                <a16:creationId xmlns:a16="http://schemas.microsoft.com/office/drawing/2014/main" id="{890632BA-6136-E680-BED7-9432DDB9C1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2F18EBD3-A12D-854C-3779-6B98396EE3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8E383-5875-4378-BFBF-1440DDA53A61}" type="slidenum">
              <a:rPr lang="el-GR" smtClean="0"/>
              <a:t>‹#›</a:t>
            </a:fld>
            <a:endParaRPr lang="el-GR"/>
          </a:p>
        </p:txBody>
      </p:sp>
    </p:spTree>
    <p:extLst>
      <p:ext uri="{BB962C8B-B14F-4D97-AF65-F5344CB8AC3E}">
        <p14:creationId xmlns:p14="http://schemas.microsoft.com/office/powerpoint/2010/main" val="7542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Graphical user interface, text&#10;&#10;Description automatically generated">
            <a:extLst>
              <a:ext uri="{FF2B5EF4-FFF2-40B4-BE49-F238E27FC236}">
                <a16:creationId xmlns:a16="http://schemas.microsoft.com/office/drawing/2014/main" id="{E258A2D2-BA52-A5D8-15DA-BCFB50C1222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4978" y="267018"/>
            <a:ext cx="6321215" cy="1737215"/>
          </a:xfrm>
          <a:prstGeom prst="rect">
            <a:avLst/>
          </a:prstGeom>
          <a:noFill/>
          <a:ln>
            <a:noFill/>
          </a:ln>
        </p:spPr>
      </p:pic>
      <p:sp>
        <p:nvSpPr>
          <p:cNvPr id="6" name="TextBox 5">
            <a:extLst>
              <a:ext uri="{FF2B5EF4-FFF2-40B4-BE49-F238E27FC236}">
                <a16:creationId xmlns:a16="http://schemas.microsoft.com/office/drawing/2014/main" id="{D4E66064-43E5-8859-59E9-4BD19A55CCD3}"/>
              </a:ext>
            </a:extLst>
          </p:cNvPr>
          <p:cNvSpPr txBox="1"/>
          <p:nvPr/>
        </p:nvSpPr>
        <p:spPr>
          <a:xfrm>
            <a:off x="942657" y="5219354"/>
            <a:ext cx="10306685" cy="1184940"/>
          </a:xfrm>
          <a:prstGeom prst="rect">
            <a:avLst/>
          </a:prstGeom>
          <a:noFill/>
          <a:ln>
            <a:solidFill>
              <a:schemeClr val="accent1"/>
            </a:solidFill>
          </a:ln>
        </p:spPr>
        <p:txBody>
          <a:bodyPr wrap="square">
            <a:spAutoFit/>
          </a:bodyPr>
          <a:lstStyle/>
          <a:p>
            <a:pPr indent="450215" algn="ctr">
              <a:spcBef>
                <a:spcPts val="600"/>
              </a:spcBef>
            </a:pPr>
            <a:r>
              <a:rPr lang="el-GR"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Αειφόρος Ανάπτυξη Λιγότερο Αναπτυγμένων Περιοχών με την Δημιουργία Νέων Τουριστικών Πόρων και Προϊόντων </a:t>
            </a:r>
          </a:p>
          <a:p>
            <a:pPr indent="450215" algn="ctr">
              <a:spcBef>
                <a:spcPts val="600"/>
              </a:spcBef>
            </a:pPr>
            <a:r>
              <a:rPr lang="el-GR"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μέσω Ανάλυσης, Τεκμηρίωσης, </a:t>
            </a:r>
            <a:r>
              <a:rPr lang="el-GR" sz="14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Μοντελοποίησης</a:t>
            </a:r>
            <a:r>
              <a:rPr lang="el-GR"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Διαχείρισης και Διατήρησης Πολιτιστικού Αποθέματος με χρήση Εφαρμογών ΤΠΕ </a:t>
            </a:r>
            <a:endParaRPr lang="el-GR"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ctr">
              <a:spcBef>
                <a:spcPts val="600"/>
              </a:spcBef>
            </a:pPr>
            <a:r>
              <a:rPr lang="el-GR" sz="14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ΑΚΡΩΝΥΜΙΟ: ΑΕΙ(AEI)</a:t>
            </a:r>
            <a:endParaRPr lang="el-GR"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ctr">
              <a:spcBef>
                <a:spcPts val="600"/>
              </a:spcBef>
            </a:pPr>
            <a:r>
              <a:rPr lang="el-GR" sz="14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ΚΩΔΙΚΟΣ ΕΡΓΟΥ Τ2ΕΔΚ-01278</a:t>
            </a:r>
            <a:endParaRPr lang="el-GR"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A1791B1-6456-ECB9-51F3-7D4E5E83BEF3}"/>
              </a:ext>
            </a:extLst>
          </p:cNvPr>
          <p:cNvSpPr txBox="1"/>
          <p:nvPr/>
        </p:nvSpPr>
        <p:spPr>
          <a:xfrm>
            <a:off x="2424112" y="2495914"/>
            <a:ext cx="7343774" cy="1015663"/>
          </a:xfrm>
          <a:prstGeom prst="rect">
            <a:avLst/>
          </a:prstGeom>
          <a:noFill/>
        </p:spPr>
        <p:txBody>
          <a:bodyPr wrap="square" rtlCol="0" anchor="ctr" anchorCtr="1">
            <a:spAutoFit/>
          </a:bodyPr>
          <a:lstStyle/>
          <a:p>
            <a:pPr algn="ctr"/>
            <a:r>
              <a:rPr lang="el-GR" sz="3000" b="1" dirty="0">
                <a:solidFill>
                  <a:schemeClr val="accent4">
                    <a:lumMod val="75000"/>
                  </a:schemeClr>
                </a:solidFill>
                <a:latin typeface="Cambria" panose="02040503050406030204" pitchFamily="18" charset="0"/>
                <a:ea typeface="Cambria" panose="02040503050406030204" pitchFamily="18" charset="0"/>
              </a:rPr>
              <a:t>Ζητήματα Τουριστικής Ανάπτυξης</a:t>
            </a:r>
          </a:p>
          <a:p>
            <a:pPr algn="ctr"/>
            <a:r>
              <a:rPr lang="el-GR" sz="3000" b="1" dirty="0">
                <a:solidFill>
                  <a:schemeClr val="accent4">
                    <a:lumMod val="75000"/>
                  </a:schemeClr>
                </a:solidFill>
                <a:latin typeface="Cambria" panose="02040503050406030204" pitchFamily="18" charset="0"/>
                <a:ea typeface="Cambria" panose="02040503050406030204" pitchFamily="18" charset="0"/>
              </a:rPr>
              <a:t> των Περιοχών Μελέτης του ΑΕΙ</a:t>
            </a:r>
          </a:p>
        </p:txBody>
      </p:sp>
      <p:sp>
        <p:nvSpPr>
          <p:cNvPr id="3" name="TextBox 2">
            <a:extLst>
              <a:ext uri="{FF2B5EF4-FFF2-40B4-BE49-F238E27FC236}">
                <a16:creationId xmlns:a16="http://schemas.microsoft.com/office/drawing/2014/main" id="{42324A77-2892-7E68-EF2D-009BB57783B5}"/>
              </a:ext>
            </a:extLst>
          </p:cNvPr>
          <p:cNvSpPr txBox="1"/>
          <p:nvPr/>
        </p:nvSpPr>
        <p:spPr>
          <a:xfrm>
            <a:off x="4038599" y="3983417"/>
            <a:ext cx="4114800" cy="830997"/>
          </a:xfrm>
          <a:prstGeom prst="rect">
            <a:avLst/>
          </a:prstGeom>
          <a:noFill/>
        </p:spPr>
        <p:txBody>
          <a:bodyPr wrap="square" rtlCol="0">
            <a:spAutoFit/>
          </a:bodyPr>
          <a:lstStyle/>
          <a:p>
            <a:pPr algn="ctr"/>
            <a:r>
              <a:rPr lang="el-GR" sz="2400" dirty="0">
                <a:solidFill>
                  <a:schemeClr val="tx2"/>
                </a:solidFill>
              </a:rPr>
              <a:t>Καθηγητής Γιώργος Πετράκος, </a:t>
            </a:r>
          </a:p>
          <a:p>
            <a:pPr algn="ctr"/>
            <a:r>
              <a:rPr lang="el-GR" sz="2400" dirty="0">
                <a:solidFill>
                  <a:schemeClr val="tx2"/>
                </a:solidFill>
              </a:rPr>
              <a:t>Γεν. διευθυντής ΙΤΕΠ</a:t>
            </a:r>
          </a:p>
        </p:txBody>
      </p:sp>
    </p:spTree>
    <p:extLst>
      <p:ext uri="{BB962C8B-B14F-4D97-AF65-F5344CB8AC3E}">
        <p14:creationId xmlns:p14="http://schemas.microsoft.com/office/powerpoint/2010/main" val="1610081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a:t>Ενδεικτικά κάποια από τα χαρτοφυλάκια και προτάσεις των περιοχών που συμμετείχαν στο έργο. </a:t>
            </a:r>
          </a:p>
        </p:txBody>
      </p:sp>
      <p:pic>
        <p:nvPicPr>
          <p:cNvPr id="2" name="Picture 1">
            <a:extLst>
              <a:ext uri="{FF2B5EF4-FFF2-40B4-BE49-F238E27FC236}">
                <a16:creationId xmlns:a16="http://schemas.microsoft.com/office/drawing/2014/main" id="{C5C4FB10-7390-E050-8C06-3DDE3B98A555}"/>
              </a:ext>
            </a:extLst>
          </p:cNvPr>
          <p:cNvPicPr>
            <a:picLocks noChangeAspect="1"/>
          </p:cNvPicPr>
          <p:nvPr/>
        </p:nvPicPr>
        <p:blipFill rotWithShape="1">
          <a:blip r:embed="rId2" cstate="print"/>
          <a:srcRect t="31210"/>
          <a:stretch/>
        </p:blipFill>
        <p:spPr>
          <a:xfrm>
            <a:off x="20" y="11"/>
            <a:ext cx="12191980" cy="4465972"/>
          </a:xfrm>
          <a:prstGeom prst="rect">
            <a:avLst/>
          </a:prstGeom>
        </p:spPr>
      </p:pic>
      <p:sp>
        <p:nvSpPr>
          <p:cNvPr id="4" name="TextBox 3">
            <a:extLst>
              <a:ext uri="{FF2B5EF4-FFF2-40B4-BE49-F238E27FC236}">
                <a16:creationId xmlns:a16="http://schemas.microsoft.com/office/drawing/2014/main" id="{5AE96B7E-0EBB-B86C-9ABC-839D6402D3DF}"/>
              </a:ext>
            </a:extLst>
          </p:cNvPr>
          <p:cNvSpPr txBox="1"/>
          <p:nvPr/>
        </p:nvSpPr>
        <p:spPr>
          <a:xfrm>
            <a:off x="1050" y="4518662"/>
            <a:ext cx="12190950" cy="1546086"/>
          </a:xfrm>
          <a:prstGeom prst="rect">
            <a:avLst/>
          </a:prstGeom>
        </p:spPr>
        <p:txBody>
          <a:bodyPr vert="horz" lIns="91440" tIns="45720" rIns="91440" bIns="45720" rtlCol="0">
            <a:noAutofit/>
          </a:bodyPr>
          <a:lstStyle/>
          <a:p>
            <a:pPr marL="41910" algn="just">
              <a:lnSpc>
                <a:spcPct val="90000"/>
              </a:lnSpc>
              <a:spcBef>
                <a:spcPts val="600"/>
              </a:spcBef>
              <a:spcAft>
                <a:spcPts val="800"/>
              </a:spcAft>
            </a:pPr>
            <a:r>
              <a:rPr lang="en-US" sz="2000" b="1" dirty="0">
                <a:solidFill>
                  <a:srgbClr val="002060"/>
                </a:solidFill>
                <a:effectLst/>
              </a:rPr>
              <a:t>ΚΑΣΤΟΛΟΡΙΖΟ</a:t>
            </a:r>
            <a:r>
              <a:rPr lang="en-US" sz="2000" dirty="0">
                <a:solidFill>
                  <a:srgbClr val="002060"/>
                </a:solidFill>
                <a:effectLst/>
              </a:rPr>
              <a:t>: </a:t>
            </a:r>
            <a:r>
              <a:rPr lang="en-US" sz="2000" dirty="0" err="1">
                <a:solidFill>
                  <a:srgbClr val="002060"/>
                </a:solidFill>
                <a:effectLst/>
              </a:rPr>
              <a:t>Ανάδειξη</a:t>
            </a:r>
            <a:r>
              <a:rPr lang="en-US" sz="2000" dirty="0">
                <a:solidFill>
                  <a:srgbClr val="002060"/>
                </a:solidFill>
                <a:effectLst/>
              </a:rPr>
              <a:t> σπ</a:t>
            </a:r>
            <a:r>
              <a:rPr lang="en-US" sz="2000" dirty="0" err="1">
                <a:solidFill>
                  <a:srgbClr val="002060"/>
                </a:solidFill>
                <a:effectLst/>
              </a:rPr>
              <a:t>ηλ</a:t>
            </a:r>
            <a:r>
              <a:rPr lang="en-US" sz="2000" dirty="0">
                <a:solidFill>
                  <a:srgbClr val="002060"/>
                </a:solidFill>
                <a:effectLst/>
              </a:rPr>
              <a:t>αίων και προστατευόμενων ειδών από </a:t>
            </a:r>
            <a:r>
              <a:rPr lang="en-US" sz="2000" b="1" dirty="0">
                <a:solidFill>
                  <a:srgbClr val="002060"/>
                </a:solidFill>
                <a:effectLst/>
              </a:rPr>
              <a:t>Natura</a:t>
            </a:r>
            <a:r>
              <a:rPr lang="en-US" sz="2000" dirty="0">
                <a:solidFill>
                  <a:srgbClr val="002060"/>
                </a:solidFill>
                <a:effectLst/>
              </a:rPr>
              <a:t>. </a:t>
            </a:r>
            <a:r>
              <a:rPr lang="en-US" sz="2000" dirty="0" err="1">
                <a:solidFill>
                  <a:srgbClr val="002060"/>
                </a:solidFill>
                <a:effectLst/>
              </a:rPr>
              <a:t>Το</a:t>
            </a:r>
            <a:r>
              <a:rPr lang="en-US" sz="2000" dirty="0">
                <a:solidFill>
                  <a:srgbClr val="002060"/>
                </a:solidFill>
                <a:effectLst/>
              </a:rPr>
              <a:t> </a:t>
            </a:r>
            <a:r>
              <a:rPr lang="en-US" sz="2000" dirty="0" err="1">
                <a:solidFill>
                  <a:srgbClr val="002060"/>
                </a:solidFill>
                <a:effectLst/>
              </a:rPr>
              <a:t>νησί</a:t>
            </a:r>
            <a:r>
              <a:rPr lang="en-US" sz="2000" dirty="0">
                <a:solidFill>
                  <a:srgbClr val="002060"/>
                </a:solidFill>
                <a:effectLst/>
              </a:rPr>
              <a:t> π</a:t>
            </a:r>
            <a:r>
              <a:rPr lang="en-US" sz="2000" dirty="0" err="1">
                <a:solidFill>
                  <a:srgbClr val="002060"/>
                </a:solidFill>
                <a:effectLst/>
              </a:rPr>
              <a:t>ροσφέρετ</a:t>
            </a:r>
            <a:r>
              <a:rPr lang="en-US" sz="2000" dirty="0">
                <a:solidFill>
                  <a:srgbClr val="002060"/>
                </a:solidFill>
                <a:effectLst/>
              </a:rPr>
              <a:t>αι για οικολογικές διαδρομές και περιπάτους. </a:t>
            </a:r>
            <a:r>
              <a:rPr lang="en-US" sz="2000" dirty="0" err="1">
                <a:solidFill>
                  <a:srgbClr val="002060"/>
                </a:solidFill>
                <a:effectLst/>
              </a:rPr>
              <a:t>Ανάδειξη</a:t>
            </a:r>
            <a:r>
              <a:rPr lang="en-US" sz="2000" dirty="0">
                <a:solidFill>
                  <a:srgbClr val="002060"/>
                </a:solidFill>
                <a:effectLst/>
              </a:rPr>
              <a:t> </a:t>
            </a:r>
            <a:r>
              <a:rPr lang="en-US" sz="2000" dirty="0" err="1">
                <a:solidFill>
                  <a:srgbClr val="002060"/>
                </a:solidFill>
                <a:effectLst/>
              </a:rPr>
              <a:t>της</a:t>
            </a:r>
            <a:r>
              <a:rPr lang="en-US" sz="2000" dirty="0">
                <a:solidFill>
                  <a:srgbClr val="002060"/>
                </a:solidFill>
                <a:effectLst/>
              </a:rPr>
              <a:t> α</a:t>
            </a:r>
            <a:r>
              <a:rPr lang="en-US" sz="2000" dirty="0" err="1">
                <a:solidFill>
                  <a:srgbClr val="002060"/>
                </a:solidFill>
                <a:effectLst/>
              </a:rPr>
              <a:t>ρχιτεκτονικής</a:t>
            </a:r>
            <a:r>
              <a:rPr lang="en-US" sz="2000" dirty="0">
                <a:solidFill>
                  <a:srgbClr val="002060"/>
                </a:solidFill>
                <a:effectLst/>
              </a:rPr>
              <a:t> </a:t>
            </a:r>
            <a:r>
              <a:rPr lang="en-US" sz="2000" dirty="0" err="1">
                <a:solidFill>
                  <a:srgbClr val="002060"/>
                </a:solidFill>
                <a:effectLst/>
              </a:rPr>
              <a:t>της</a:t>
            </a:r>
            <a:r>
              <a:rPr lang="en-US" sz="2000" dirty="0">
                <a:solidFill>
                  <a:srgbClr val="002060"/>
                </a:solidFill>
                <a:effectLst/>
              </a:rPr>
              <a:t> </a:t>
            </a:r>
            <a:r>
              <a:rPr lang="en-US" sz="2000" dirty="0" err="1">
                <a:solidFill>
                  <a:srgbClr val="002060"/>
                </a:solidFill>
                <a:effectLst/>
              </a:rPr>
              <a:t>κληρονομιάς</a:t>
            </a:r>
            <a:r>
              <a:rPr lang="en-US" sz="2000" dirty="0">
                <a:solidFill>
                  <a:srgbClr val="002060"/>
                </a:solidFill>
                <a:effectLst/>
              </a:rPr>
              <a:t> </a:t>
            </a:r>
            <a:r>
              <a:rPr lang="en-US" sz="2000" dirty="0" err="1">
                <a:solidFill>
                  <a:srgbClr val="002060"/>
                </a:solidFill>
                <a:effectLst/>
              </a:rPr>
              <a:t>με</a:t>
            </a:r>
            <a:r>
              <a:rPr lang="en-US" sz="2000" dirty="0">
                <a:solidFill>
                  <a:srgbClr val="002060"/>
                </a:solidFill>
                <a:effectLst/>
              </a:rPr>
              <a:t> </a:t>
            </a:r>
            <a:r>
              <a:rPr lang="en-US" sz="2000" dirty="0" err="1">
                <a:solidFill>
                  <a:srgbClr val="002060"/>
                </a:solidFill>
                <a:effectLst/>
              </a:rPr>
              <a:t>θεμ</a:t>
            </a:r>
            <a:r>
              <a:rPr lang="en-US" sz="2000" dirty="0">
                <a:solidFill>
                  <a:srgbClr val="002060"/>
                </a:solidFill>
                <a:effectLst/>
              </a:rPr>
              <a:t>ατικές ενότητες την αρχιτεκτονική και την πολεοδομία, τα οποία θα επιτυγχάνονται διαμέσου μεγάλων και παγκοσμίων απήχησης συνεδρίων.</a:t>
            </a:r>
          </a:p>
        </p:txBody>
      </p:sp>
      <p:sp>
        <p:nvSpPr>
          <p:cNvPr id="6" name="Ορθογώνιο 5"/>
          <p:cNvSpPr/>
          <p:nvPr/>
        </p:nvSpPr>
        <p:spPr>
          <a:xfrm>
            <a:off x="184935" y="5966774"/>
            <a:ext cx="11774184" cy="421654"/>
          </a:xfrm>
          <a:prstGeom prst="rect">
            <a:avLst/>
          </a:prstGeom>
        </p:spPr>
        <p:txBody>
          <a:bodyPr wrap="square">
            <a:spAutoFit/>
          </a:bodyPr>
          <a:lstStyle/>
          <a:p>
            <a:pPr algn="just">
              <a:lnSpc>
                <a:spcPct val="107000"/>
              </a:lnSpc>
              <a:spcAft>
                <a:spcPts val="800"/>
              </a:spcAft>
            </a:pPr>
            <a:r>
              <a:rPr lang="el-G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Ενδεικτικά κάποια από τα χαρτοφυλάκια και προτάσεις των περιοχών που συμμετείχαν στο έργο</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endParaRPr lang="el-GR"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7863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F8EC7F84-FCFC-2153-88DC-A906788CD146}"/>
              </a:ext>
            </a:extLst>
          </p:cNvPr>
          <p:cNvPicPr>
            <a:picLocks noChangeAspect="1"/>
          </p:cNvPicPr>
          <p:nvPr/>
        </p:nvPicPr>
        <p:blipFill>
          <a:blip r:embed="rId2"/>
          <a:stretch>
            <a:fillRect/>
          </a:stretch>
        </p:blipFill>
        <p:spPr>
          <a:xfrm>
            <a:off x="1318665" y="43621"/>
            <a:ext cx="10115355" cy="6668434"/>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901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8ED1F5E7-3053-845C-4384-908EAA311F64}"/>
              </a:ext>
            </a:extLst>
          </p:cNvPr>
          <p:cNvPicPr>
            <a:picLocks noChangeAspect="1"/>
          </p:cNvPicPr>
          <p:nvPr/>
        </p:nvPicPr>
        <p:blipFill rotWithShape="1">
          <a:blip r:embed="rId2"/>
          <a:srcRect r="1" b="45922"/>
          <a:stretch/>
        </p:blipFill>
        <p:spPr>
          <a:xfrm>
            <a:off x="2" y="9"/>
            <a:ext cx="3049530" cy="2590791"/>
          </a:xfrm>
          <a:prstGeom prst="rect">
            <a:avLst/>
          </a:prstGeom>
        </p:spPr>
      </p:pic>
      <p:sp>
        <p:nvSpPr>
          <p:cNvPr id="2" name="Ορθογώνιο 1"/>
          <p:cNvSpPr/>
          <p:nvPr/>
        </p:nvSpPr>
        <p:spPr>
          <a:xfrm>
            <a:off x="1003608" y="2223794"/>
            <a:ext cx="10358956" cy="2800767"/>
          </a:xfrm>
          <a:prstGeom prst="rect">
            <a:avLst/>
          </a:prstGeom>
        </p:spPr>
        <p:txBody>
          <a:bodyPr wrap="square">
            <a:spAutoFit/>
          </a:bodyPr>
          <a:lstStyle/>
          <a:p>
            <a:pPr algn="just"/>
            <a:r>
              <a:rPr lang="en-GB" sz="2200" dirty="0">
                <a:solidFill>
                  <a:schemeClr val="accent5">
                    <a:lumMod val="50000"/>
                  </a:schemeClr>
                </a:solidFill>
                <a:ea typeface="Calibri" panose="020F0502020204030204" pitchFamily="34" charset="0"/>
                <a:cs typeface="Times New Roman" panose="02020603050405020304" pitchFamily="18" charset="0"/>
              </a:rPr>
              <a:t>T</a:t>
            </a:r>
            <a:r>
              <a:rPr lang="el-GR" sz="2200" dirty="0">
                <a:solidFill>
                  <a:srgbClr val="002060"/>
                </a:solidFill>
                <a:ea typeface="Calibri" panose="020F0502020204030204" pitchFamily="34" charset="0"/>
                <a:cs typeface="Times New Roman" panose="02020603050405020304" pitchFamily="18" charset="0"/>
              </a:rPr>
              <a:t>ην καταγραφή των υποδομών, του πολιτιστικού και περιβαλλοντικού αποθέματος, των περιοχών αυτών ακολούθησε η ποσοτική και ποιοτική ανάλυση των δεδομένων η δημιουργία χαρτοφυλακίων και εν τέλει η διαμόρφωση προτάσεων για την ήπια βιώσιμη τουριστική ανάπτυξη των περιοχών αυτών με γνώμονα την συμμετοχή και την ευημερία των κατοίκων και των επαγγελματιών τους.</a:t>
            </a:r>
            <a:endParaRPr lang="en-GB" sz="2200" dirty="0">
              <a:solidFill>
                <a:srgbClr val="002060"/>
              </a:solidFill>
              <a:ea typeface="Calibri" panose="020F0502020204030204" pitchFamily="34" charset="0"/>
              <a:cs typeface="Times New Roman" panose="02020603050405020304" pitchFamily="18" charset="0"/>
            </a:endParaRPr>
          </a:p>
          <a:p>
            <a:endParaRPr lang="en-GB" sz="2200" dirty="0">
              <a:solidFill>
                <a:srgbClr val="002060"/>
              </a:solidFill>
              <a:ea typeface="Calibri" panose="020F0502020204030204" pitchFamily="34" charset="0"/>
              <a:cs typeface="Times New Roman" panose="02020603050405020304" pitchFamily="18" charset="0"/>
            </a:endParaRPr>
          </a:p>
          <a:p>
            <a:r>
              <a:rPr lang="el-GR" sz="2200" dirty="0">
                <a:solidFill>
                  <a:srgbClr val="002060"/>
                </a:solidFill>
                <a:ea typeface="Calibri" panose="020F0502020204030204" pitchFamily="34" charset="0"/>
                <a:cs typeface="Times New Roman" panose="02020603050405020304" pitchFamily="18" charset="0"/>
              </a:rPr>
              <a:t>Για παράδειγμα:</a:t>
            </a:r>
            <a:br>
              <a:rPr lang="el-GR" sz="2200" dirty="0">
                <a:solidFill>
                  <a:srgbClr val="002060"/>
                </a:solidFill>
                <a:ea typeface="Calibri" panose="020F0502020204030204" pitchFamily="34" charset="0"/>
                <a:cs typeface="Times New Roman" panose="02020603050405020304" pitchFamily="18" charset="0"/>
              </a:rPr>
            </a:br>
            <a:endParaRPr lang="el-GR" sz="2200" dirty="0">
              <a:solidFill>
                <a:srgbClr val="002060"/>
              </a:solidFill>
              <a:ea typeface="Calibri" panose="020F0502020204030204" pitchFamily="34" charset="0"/>
              <a:cs typeface="Times New Roman" panose="02020603050405020304" pitchFamily="18" charset="0"/>
            </a:endParaRPr>
          </a:p>
        </p:txBody>
      </p:sp>
      <p:pic>
        <p:nvPicPr>
          <p:cNvPr id="3" name="Εικόνα 2" descr="Εικόνα που περιέχει γραφικά, γραμματοσειρά, κείμενο, λογότυπο&#10;&#10;Περιγραφή που δημιουργήθηκε αυτόματα">
            <a:extLst>
              <a:ext uri="{FF2B5EF4-FFF2-40B4-BE49-F238E27FC236}">
                <a16:creationId xmlns:a16="http://schemas.microsoft.com/office/drawing/2014/main" id="{E31518D1-6A94-4E62-147F-178739F06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6714" y="5689120"/>
            <a:ext cx="836562" cy="984148"/>
          </a:xfrm>
          <a:prstGeom prst="rect">
            <a:avLst/>
          </a:prstGeom>
        </p:spPr>
      </p:pic>
    </p:spTree>
    <p:extLst>
      <p:ext uri="{BB962C8B-B14F-4D97-AF65-F5344CB8AC3E}">
        <p14:creationId xmlns:p14="http://schemas.microsoft.com/office/powerpoint/2010/main" val="3283214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2" descr="Η παραλία του Ναγου στην Βόρεια Χίο"/>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7100" y="3822700"/>
            <a:ext cx="4914900" cy="3035300"/>
          </a:xfrm>
          <a:prstGeom prst="rect">
            <a:avLst/>
          </a:prstGeom>
          <a:noFill/>
          <a:ln>
            <a:noFill/>
          </a:ln>
        </p:spPr>
      </p:pic>
      <p:pic>
        <p:nvPicPr>
          <p:cNvPr id="11" name="Picture 4" descr="Παραλία Τραχηλί (Μαστιχοχώρια, Ελλάδα) - Κριτικές - Tripadvis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22700"/>
            <a:ext cx="4737100" cy="3035300"/>
          </a:xfrm>
          <a:prstGeom prst="rect">
            <a:avLst/>
          </a:prstGeom>
          <a:noFill/>
          <a:ln>
            <a:noFill/>
          </a:ln>
        </p:spPr>
      </p:pic>
      <p:pic>
        <p:nvPicPr>
          <p:cNvPr id="10" name="Picture 1" descr="ΣΠΗΛΑΙΟ ΟΛΥΜΠΩΝ ΧΙΟΥ | Παναγιώτης Θ. Κατσικαδέλης - Ενοικιάσεις Αυτοκινήτων  &amp;amp; Μοτοσυκλετών"/>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74" y="8965"/>
            <a:ext cx="4991100" cy="3111500"/>
          </a:xfrm>
          <a:prstGeom prst="rect">
            <a:avLst/>
          </a:prstGeom>
          <a:noFill/>
          <a:ln>
            <a:noFill/>
          </a:ln>
        </p:spPr>
      </p:pic>
      <p:sp>
        <p:nvSpPr>
          <p:cNvPr id="6" name="5 - TextBox"/>
          <p:cNvSpPr txBox="1"/>
          <p:nvPr/>
        </p:nvSpPr>
        <p:spPr>
          <a:xfrm>
            <a:off x="0" y="2667000"/>
            <a:ext cx="2435860" cy="369332"/>
          </a:xfrm>
          <a:prstGeom prst="rect">
            <a:avLst/>
          </a:prstGeom>
          <a:noFill/>
        </p:spPr>
        <p:txBody>
          <a:bodyPr wrap="square" rtlCol="0">
            <a:spAutoFit/>
          </a:bodyPr>
          <a:lstStyle/>
          <a:p>
            <a:r>
              <a:rPr lang="el-GR" b="1" dirty="0">
                <a:solidFill>
                  <a:schemeClr val="bg1"/>
                </a:solidFill>
                <a:effectLst>
                  <a:outerShdw blurRad="38100" dist="38100" dir="2700000" algn="tl">
                    <a:srgbClr val="000000">
                      <a:alpha val="43137"/>
                    </a:srgbClr>
                  </a:outerShdw>
                </a:effectLst>
              </a:rPr>
              <a:t>Σπήλαιο Ολυμπίας</a:t>
            </a:r>
          </a:p>
        </p:txBody>
      </p:sp>
      <p:sp>
        <p:nvSpPr>
          <p:cNvPr id="7" name="6 - TextBox"/>
          <p:cNvSpPr txBox="1"/>
          <p:nvPr/>
        </p:nvSpPr>
        <p:spPr>
          <a:xfrm>
            <a:off x="0" y="6488668"/>
            <a:ext cx="1685108" cy="369332"/>
          </a:xfrm>
          <a:prstGeom prst="rect">
            <a:avLst/>
          </a:prstGeom>
          <a:noFill/>
        </p:spPr>
        <p:txBody>
          <a:bodyPr wrap="square" rtlCol="0">
            <a:spAutoFit/>
          </a:bodyPr>
          <a:lstStyle/>
          <a:p>
            <a:r>
              <a:rPr lang="el-GR" b="1" dirty="0" err="1">
                <a:solidFill>
                  <a:schemeClr val="bg1"/>
                </a:solidFill>
                <a:effectLst>
                  <a:outerShdw blurRad="38100" dist="38100" dir="2700000" algn="tl">
                    <a:srgbClr val="000000">
                      <a:alpha val="43137"/>
                    </a:srgbClr>
                  </a:outerShdw>
                </a:effectLst>
              </a:rPr>
              <a:t>Τραχήλι</a:t>
            </a:r>
            <a:endParaRPr lang="el-GR" b="1" dirty="0">
              <a:solidFill>
                <a:schemeClr val="bg1"/>
              </a:solidFill>
              <a:effectLst>
                <a:outerShdw blurRad="38100" dist="38100" dir="2700000" algn="tl">
                  <a:srgbClr val="000000">
                    <a:alpha val="43137"/>
                  </a:srgbClr>
                </a:outerShdw>
              </a:effectLst>
            </a:endParaRPr>
          </a:p>
        </p:txBody>
      </p:sp>
      <p:pic>
        <p:nvPicPr>
          <p:cNvPr id="12" name="Picture 6" descr="Paralia Pano Tigani beach on the map with photos and reviews 🏖️  BeachSearcher.com"/>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6300" y="0"/>
            <a:ext cx="4140200" cy="3098800"/>
          </a:xfrm>
          <a:prstGeom prst="rect">
            <a:avLst/>
          </a:prstGeom>
          <a:noFill/>
          <a:ln>
            <a:noFill/>
          </a:ln>
        </p:spPr>
      </p:pic>
      <p:sp>
        <p:nvSpPr>
          <p:cNvPr id="13" name="12 - TextBox"/>
          <p:cNvSpPr txBox="1"/>
          <p:nvPr/>
        </p:nvSpPr>
        <p:spPr>
          <a:xfrm>
            <a:off x="4790440" y="2730500"/>
            <a:ext cx="2435860" cy="369332"/>
          </a:xfrm>
          <a:prstGeom prst="rect">
            <a:avLst/>
          </a:prstGeom>
          <a:noFill/>
        </p:spPr>
        <p:txBody>
          <a:bodyPr wrap="square" rtlCol="0">
            <a:spAutoFit/>
          </a:bodyPr>
          <a:lstStyle/>
          <a:p>
            <a:r>
              <a:rPr lang="el-GR" b="1" dirty="0">
                <a:solidFill>
                  <a:schemeClr val="bg1"/>
                </a:solidFill>
                <a:effectLst>
                  <a:outerShdw blurRad="38100" dist="38100" dir="2700000" algn="tl">
                    <a:srgbClr val="000000">
                      <a:alpha val="43137"/>
                    </a:srgbClr>
                  </a:outerShdw>
                </a:effectLst>
              </a:rPr>
              <a:t>Τηγάνι</a:t>
            </a:r>
          </a:p>
        </p:txBody>
      </p:sp>
      <p:pic>
        <p:nvPicPr>
          <p:cNvPr id="14" name="Picture 10" descr="Παραλία Σαλαγωνα στη Χίο. - Picture of Paralia Salagona, Chios - Tripadvis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9800" y="3810000"/>
            <a:ext cx="4140200" cy="3048000"/>
          </a:xfrm>
          <a:prstGeom prst="rect">
            <a:avLst/>
          </a:prstGeom>
          <a:noFill/>
          <a:ln>
            <a:noFill/>
          </a:ln>
        </p:spPr>
      </p:pic>
      <p:sp>
        <p:nvSpPr>
          <p:cNvPr id="15" name="14 - TextBox"/>
          <p:cNvSpPr txBox="1"/>
          <p:nvPr/>
        </p:nvSpPr>
        <p:spPr>
          <a:xfrm>
            <a:off x="4904740" y="6488668"/>
            <a:ext cx="2435860" cy="369332"/>
          </a:xfrm>
          <a:prstGeom prst="rect">
            <a:avLst/>
          </a:prstGeom>
          <a:noFill/>
        </p:spPr>
        <p:txBody>
          <a:bodyPr wrap="square" rtlCol="0">
            <a:spAutoFit/>
          </a:bodyPr>
          <a:lstStyle/>
          <a:p>
            <a:r>
              <a:rPr lang="el-GR" b="1" dirty="0" err="1">
                <a:solidFill>
                  <a:schemeClr val="bg1"/>
                </a:solidFill>
                <a:effectLst>
                  <a:outerShdw blurRad="38100" dist="38100" dir="2700000" algn="tl">
                    <a:srgbClr val="000000">
                      <a:alpha val="43137"/>
                    </a:srgbClr>
                  </a:outerShdw>
                </a:effectLst>
              </a:rPr>
              <a:t>Σαλάγωνα</a:t>
            </a:r>
            <a:endParaRPr lang="el-GR" b="1" dirty="0">
              <a:solidFill>
                <a:schemeClr val="bg1"/>
              </a:solidFill>
              <a:effectLst>
                <a:outerShdw blurRad="38100" dist="38100" dir="2700000" algn="tl">
                  <a:srgbClr val="000000">
                    <a:alpha val="43137"/>
                  </a:srgbClr>
                </a:outerShdw>
              </a:effectLst>
            </a:endParaRPr>
          </a:p>
        </p:txBody>
      </p:sp>
      <p:sp>
        <p:nvSpPr>
          <p:cNvPr id="17" name="16 - TextBox"/>
          <p:cNvSpPr txBox="1"/>
          <p:nvPr/>
        </p:nvSpPr>
        <p:spPr>
          <a:xfrm>
            <a:off x="8905240" y="6488668"/>
            <a:ext cx="2435860" cy="369332"/>
          </a:xfrm>
          <a:prstGeom prst="rect">
            <a:avLst/>
          </a:prstGeom>
          <a:noFill/>
        </p:spPr>
        <p:txBody>
          <a:bodyPr wrap="square" rtlCol="0">
            <a:spAutoFit/>
          </a:bodyPr>
          <a:lstStyle/>
          <a:p>
            <a:r>
              <a:rPr lang="el-GR" b="1" dirty="0" err="1">
                <a:solidFill>
                  <a:schemeClr val="bg1"/>
                </a:solidFill>
                <a:effectLst>
                  <a:outerShdw blurRad="38100" dist="38100" dir="2700000" algn="tl">
                    <a:srgbClr val="000000">
                      <a:alpha val="43137"/>
                    </a:srgbClr>
                  </a:outerShdw>
                </a:effectLst>
              </a:rPr>
              <a:t>Ναγού</a:t>
            </a:r>
            <a:endParaRPr lang="el-GR" b="1" dirty="0">
              <a:solidFill>
                <a:schemeClr val="bg1"/>
              </a:solidFill>
              <a:effectLst>
                <a:outerShdw blurRad="38100" dist="38100" dir="2700000" algn="tl">
                  <a:srgbClr val="000000">
                    <a:alpha val="43137"/>
                  </a:srgbClr>
                </a:outerShdw>
              </a:effectLst>
            </a:endParaRPr>
          </a:p>
        </p:txBody>
      </p:sp>
      <p:pic>
        <p:nvPicPr>
          <p:cNvPr id="18" name="Picture 15" descr="Μαύρα Βόλια: Η μαύρη παραλία της Χίου - iTravelli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4300" y="0"/>
            <a:ext cx="4457700" cy="3098800"/>
          </a:xfrm>
          <a:prstGeom prst="rect">
            <a:avLst/>
          </a:prstGeom>
          <a:noFill/>
          <a:ln>
            <a:noFill/>
          </a:ln>
        </p:spPr>
      </p:pic>
      <p:sp>
        <p:nvSpPr>
          <p:cNvPr id="19" name="18 - TextBox"/>
          <p:cNvSpPr txBox="1"/>
          <p:nvPr/>
        </p:nvSpPr>
        <p:spPr>
          <a:xfrm>
            <a:off x="7787640" y="2705100"/>
            <a:ext cx="2435860" cy="369332"/>
          </a:xfrm>
          <a:prstGeom prst="rect">
            <a:avLst/>
          </a:prstGeom>
          <a:noFill/>
        </p:spPr>
        <p:txBody>
          <a:bodyPr wrap="square" rtlCol="0">
            <a:spAutoFit/>
          </a:bodyPr>
          <a:lstStyle/>
          <a:p>
            <a:r>
              <a:rPr lang="el-GR" b="1" dirty="0">
                <a:solidFill>
                  <a:schemeClr val="bg1"/>
                </a:solidFill>
                <a:effectLst>
                  <a:outerShdw blurRad="38100" dist="38100" dir="2700000" algn="tl">
                    <a:srgbClr val="000000">
                      <a:alpha val="43137"/>
                    </a:srgbClr>
                  </a:outerShdw>
                </a:effectLst>
              </a:rPr>
              <a:t>Μαύρα Βόλια</a:t>
            </a:r>
          </a:p>
        </p:txBody>
      </p:sp>
      <p:sp>
        <p:nvSpPr>
          <p:cNvPr id="2" name="Rectangle 3">
            <a:extLst>
              <a:ext uri="{FF2B5EF4-FFF2-40B4-BE49-F238E27FC236}">
                <a16:creationId xmlns:a16="http://schemas.microsoft.com/office/drawing/2014/main" id="{0E14A065-A558-EE9F-D717-8EDDAFD81F9C}"/>
              </a:ext>
            </a:extLst>
          </p:cNvPr>
          <p:cNvSpPr/>
          <p:nvPr/>
        </p:nvSpPr>
        <p:spPr>
          <a:xfrm>
            <a:off x="1819819" y="1607099"/>
            <a:ext cx="8640960" cy="384720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l-GR" sz="2400" dirty="0">
                <a:solidFill>
                  <a:schemeClr val="bg1"/>
                </a:solidFill>
              </a:rPr>
              <a:t>Στο πλαίσιο του ΑΕΙ θα τεκμηριωθούν οι προτάσεις αξιοποίησης του πολιτιστικού και περιβαλλοντικού</a:t>
            </a:r>
            <a:r>
              <a:rPr lang="en-US" sz="2400" dirty="0">
                <a:solidFill>
                  <a:schemeClr val="bg1"/>
                </a:solidFill>
              </a:rPr>
              <a:t> </a:t>
            </a:r>
            <a:r>
              <a:rPr lang="el-GR" sz="2400" dirty="0">
                <a:solidFill>
                  <a:schemeClr val="bg1"/>
                </a:solidFill>
              </a:rPr>
              <a:t> αποθέματος της </a:t>
            </a:r>
            <a:r>
              <a:rPr lang="el-GR" sz="2800" b="1" dirty="0">
                <a:solidFill>
                  <a:schemeClr val="bg1"/>
                </a:solidFill>
              </a:rPr>
              <a:t>Χίου</a:t>
            </a:r>
            <a:r>
              <a:rPr lang="el-GR" sz="2400" dirty="0">
                <a:solidFill>
                  <a:schemeClr val="bg1"/>
                </a:solidFill>
              </a:rPr>
              <a:t> που περιλαμβάνουν</a:t>
            </a:r>
            <a:r>
              <a:rPr lang="en-US" sz="2400" dirty="0">
                <a:solidFill>
                  <a:schemeClr val="bg1"/>
                </a:solidFill>
              </a:rPr>
              <a:t>: </a:t>
            </a:r>
            <a:endParaRPr lang="el-GR" sz="2400" dirty="0">
              <a:solidFill>
                <a:schemeClr val="bg1"/>
              </a:solidFill>
            </a:endParaRPr>
          </a:p>
          <a:p>
            <a:endParaRPr lang="el-GR" sz="2400" dirty="0">
              <a:solidFill>
                <a:schemeClr val="bg1"/>
              </a:solidFill>
            </a:endParaRPr>
          </a:p>
          <a:p>
            <a:pPr marL="285750" indent="-285750">
              <a:buFont typeface="Arial" panose="020B0604020202020204" pitchFamily="34" charset="0"/>
              <a:buChar char="•"/>
            </a:pPr>
            <a:r>
              <a:rPr lang="el-GR" sz="2400" dirty="0">
                <a:solidFill>
                  <a:schemeClr val="bg1"/>
                </a:solidFill>
              </a:rPr>
              <a:t> </a:t>
            </a:r>
            <a:r>
              <a:rPr lang="el-GR" sz="2400" b="1" dirty="0">
                <a:solidFill>
                  <a:schemeClr val="bg1"/>
                </a:solidFill>
              </a:rPr>
              <a:t>αγροτουριστικές παρεμβάσεις, </a:t>
            </a:r>
          </a:p>
          <a:p>
            <a:pPr marL="285750" indent="-285750">
              <a:buFont typeface="Arial" panose="020B0604020202020204" pitchFamily="34" charset="0"/>
              <a:buChar char="•"/>
            </a:pPr>
            <a:r>
              <a:rPr lang="el-GR" sz="2400" b="1" dirty="0">
                <a:solidFill>
                  <a:schemeClr val="bg1"/>
                </a:solidFill>
              </a:rPr>
              <a:t> δράσεις προβολής της άυλης κληρονομιάς,</a:t>
            </a:r>
          </a:p>
          <a:p>
            <a:pPr marL="285750" indent="-285750">
              <a:buFont typeface="Arial" panose="020B0604020202020204" pitchFamily="34" charset="0"/>
              <a:buChar char="•"/>
            </a:pPr>
            <a:r>
              <a:rPr lang="el-GR" sz="2400" b="1" dirty="0">
                <a:solidFill>
                  <a:schemeClr val="bg1"/>
                </a:solidFill>
              </a:rPr>
              <a:t> της γαστρονομίας</a:t>
            </a:r>
          </a:p>
          <a:p>
            <a:pPr marL="285750" indent="-285750">
              <a:buFont typeface="Arial" panose="020B0604020202020204" pitchFamily="34" charset="0"/>
              <a:buChar char="•"/>
            </a:pPr>
            <a:r>
              <a:rPr lang="el-GR" sz="2400" b="1" dirty="0">
                <a:solidFill>
                  <a:schemeClr val="bg1"/>
                </a:solidFill>
              </a:rPr>
              <a:t> των πρώτων υλών του νησιού</a:t>
            </a:r>
          </a:p>
          <a:p>
            <a:pPr marL="285750" indent="-285750">
              <a:buFont typeface="Arial" panose="020B0604020202020204" pitchFamily="34" charset="0"/>
              <a:buChar char="•"/>
            </a:pPr>
            <a:r>
              <a:rPr lang="el-GR" sz="2400" b="1" dirty="0">
                <a:solidFill>
                  <a:schemeClr val="bg1"/>
                </a:solidFill>
              </a:rPr>
              <a:t>αναθέρμανση των παραδοσιακών τεχνών τεχνικών καθώς</a:t>
            </a:r>
          </a:p>
          <a:p>
            <a:pPr marL="285750" indent="-285750">
              <a:buFont typeface="Arial" panose="020B0604020202020204" pitchFamily="34" charset="0"/>
              <a:buChar char="•"/>
            </a:pPr>
            <a:r>
              <a:rPr lang="el-GR" sz="2400" b="1" dirty="0">
                <a:solidFill>
                  <a:schemeClr val="bg1"/>
                </a:solidFill>
              </a:rPr>
              <a:t> τη δημιουργία νέων μεσόγειων &amp; παραθαλάσσιων διαδρομών</a:t>
            </a:r>
          </a:p>
        </p:txBody>
      </p:sp>
    </p:spTree>
    <p:extLst>
      <p:ext uri="{BB962C8B-B14F-4D97-AF65-F5344CB8AC3E}">
        <p14:creationId xmlns:p14="http://schemas.microsoft.com/office/powerpoint/2010/main" val="1985191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3657F98B-D3E4-B185-30AC-18F14C44FB67}"/>
              </a:ext>
            </a:extLst>
          </p:cNvPr>
          <p:cNvPicPr>
            <a:picLocks noChangeAspect="1"/>
          </p:cNvPicPr>
          <p:nvPr/>
        </p:nvPicPr>
        <p:blipFill rotWithShape="1">
          <a:blip r:embed="rId2"/>
          <a:srcRect r="1" b="45922"/>
          <a:stretch/>
        </p:blipFill>
        <p:spPr>
          <a:xfrm>
            <a:off x="2" y="9"/>
            <a:ext cx="3049530" cy="2590791"/>
          </a:xfrm>
          <a:prstGeom prst="rect">
            <a:avLst/>
          </a:prstGeom>
        </p:spPr>
      </p:pic>
      <p:pic>
        <p:nvPicPr>
          <p:cNvPr id="2" name="Εικόνα 1"/>
          <p:cNvPicPr/>
          <p:nvPr/>
        </p:nvPicPr>
        <p:blipFill rotWithShape="1">
          <a:blip r:embed="rId3"/>
          <a:srcRect l="14911" t="16272" r="18631" b="20956"/>
          <a:stretch/>
        </p:blipFill>
        <p:spPr bwMode="auto">
          <a:xfrm>
            <a:off x="2593937" y="1397616"/>
            <a:ext cx="7485681" cy="4045058"/>
          </a:xfrm>
          <a:prstGeom prst="rect">
            <a:avLst/>
          </a:prstGeom>
          <a:ln>
            <a:noFill/>
          </a:ln>
          <a:extLst>
            <a:ext uri="{53640926-AAD7-44D8-BBD7-CCE9431645EC}">
              <a14:shadowObscured xmlns:a14="http://schemas.microsoft.com/office/drawing/2010/main"/>
            </a:ext>
          </a:extLst>
        </p:spPr>
      </p:pic>
      <p:pic>
        <p:nvPicPr>
          <p:cNvPr id="3" name="Εικόνα 2" descr="Εικόνα που περιέχει γραφικά, γραμματοσειρά, κείμενο, λογότυπο&#10;&#10;Περιγραφή που δημιουργήθηκε αυτόματα">
            <a:extLst>
              <a:ext uri="{FF2B5EF4-FFF2-40B4-BE49-F238E27FC236}">
                <a16:creationId xmlns:a16="http://schemas.microsoft.com/office/drawing/2014/main" id="{D88B6DEA-8161-CB83-BFBE-054DE86D56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6714" y="5689120"/>
            <a:ext cx="836562" cy="984148"/>
          </a:xfrm>
          <a:prstGeom prst="rect">
            <a:avLst/>
          </a:prstGeom>
        </p:spPr>
      </p:pic>
    </p:spTree>
    <p:extLst>
      <p:ext uri="{BB962C8B-B14F-4D97-AF65-F5344CB8AC3E}">
        <p14:creationId xmlns:p14="http://schemas.microsoft.com/office/powerpoint/2010/main" val="1602374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Users\tee\Desktop\ΜΑΝΗ.jpg">
            <a:extLst>
              <a:ext uri="{FF2B5EF4-FFF2-40B4-BE49-F238E27FC236}">
                <a16:creationId xmlns:a16="http://schemas.microsoft.com/office/drawing/2014/main" id="{0844B981-B74F-3F80-1B21-B1952523C760}"/>
              </a:ext>
            </a:extLst>
          </p:cNvPr>
          <p:cNvPicPr>
            <a:picLocks noChangeAspect="1" noChangeArrowheads="1"/>
          </p:cNvPicPr>
          <p:nvPr/>
        </p:nvPicPr>
        <p:blipFill rotWithShape="1">
          <a:blip r:embed="rId2" cstate="print"/>
          <a:srcRect l="5884" r="-1" b="-1"/>
          <a:stretch/>
        </p:blipFill>
        <p:spPr bwMode="auto">
          <a:xfrm>
            <a:off x="2522356" y="10"/>
            <a:ext cx="9669642" cy="6857990"/>
          </a:xfrm>
          <a:prstGeom prst="rect">
            <a:avLst/>
          </a:prstGeom>
          <a:noFill/>
        </p:spPr>
      </p:pic>
      <p:sp>
        <p:nvSpPr>
          <p:cNvPr id="14"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4">
            <a:extLst>
              <a:ext uri="{FF2B5EF4-FFF2-40B4-BE49-F238E27FC236}">
                <a16:creationId xmlns:a16="http://schemas.microsoft.com/office/drawing/2014/main" id="{268BD718-93F7-F414-DE65-77E444EF4AF0}"/>
              </a:ext>
            </a:extLst>
          </p:cNvPr>
          <p:cNvSpPr>
            <a:spLocks noChangeArrowheads="1"/>
          </p:cNvSpPr>
          <p:nvPr/>
        </p:nvSpPr>
        <p:spPr bwMode="auto">
          <a:xfrm>
            <a:off x="412898" y="845565"/>
            <a:ext cx="5445642" cy="5166870"/>
          </a:xfrm>
          <a:prstGeom prst="rect">
            <a:avLst/>
          </a:prstGeom>
          <a:extLst>
            <a:ext uri="{91240B29-F687-4F45-9708-019B960494DF}">
              <a14:hiddenLine xmlns:a14="http://schemas.microsoft.com/office/drawing/2010/main" w="571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indent="-228600">
              <a:lnSpc>
                <a:spcPct val="90000"/>
              </a:lnSpc>
              <a:spcAft>
                <a:spcPts val="600"/>
              </a:spcAft>
              <a:buClr>
                <a:schemeClr val="bg1"/>
              </a:buClr>
              <a:buFont typeface="Arial" panose="020B0604020202020204" pitchFamily="34" charset="0"/>
              <a:buChar char="•"/>
            </a:pPr>
            <a:r>
              <a:rPr lang="en-US" altLang="el-GR" dirty="0">
                <a:latin typeface="+mn-lt"/>
              </a:rPr>
              <a:t>H </a:t>
            </a:r>
            <a:r>
              <a:rPr lang="en-US" altLang="el-GR" b="1" dirty="0">
                <a:solidFill>
                  <a:schemeClr val="accent4">
                    <a:lumMod val="75000"/>
                  </a:schemeClr>
                </a:solidFill>
                <a:latin typeface="+mn-lt"/>
              </a:rPr>
              <a:t>επ</a:t>
            </a:r>
            <a:r>
              <a:rPr lang="en-US" altLang="el-GR" b="1" dirty="0" err="1">
                <a:solidFill>
                  <a:schemeClr val="accent4">
                    <a:lumMod val="75000"/>
                  </a:schemeClr>
                </a:solidFill>
                <a:latin typeface="+mn-lt"/>
              </a:rPr>
              <a:t>ιτυχί</a:t>
            </a:r>
            <a:r>
              <a:rPr lang="en-US" altLang="el-GR" b="1" dirty="0">
                <a:solidFill>
                  <a:schemeClr val="accent4">
                    <a:lumMod val="75000"/>
                  </a:schemeClr>
                </a:solidFill>
                <a:latin typeface="+mn-lt"/>
              </a:rPr>
              <a:t>α ενός προγράμματος διασύνδεσης ιστορικών κτιρίων, μνημείων και αρχαιολογικών χώρων στην κλίμακα της πόλης</a:t>
            </a:r>
            <a:r>
              <a:rPr lang="en-US" altLang="el-GR" dirty="0">
                <a:latin typeface="+mn-lt"/>
              </a:rPr>
              <a:t>, σίγουρα έχει πολλά να προσφέρει στην </a:t>
            </a:r>
            <a:r>
              <a:rPr lang="en-US" altLang="el-GR" b="1" dirty="0">
                <a:latin typeface="+mn-lt"/>
              </a:rPr>
              <a:t>ανάπτυξη του πολιτιστικού τουρισμού</a:t>
            </a:r>
            <a:r>
              <a:rPr lang="en-US" altLang="el-GR" dirty="0">
                <a:latin typeface="+mn-lt"/>
              </a:rPr>
              <a:t>, αποδεικνύοντας ότι η χρηματοδότηση της διατήρησης της αρχιτεκτονικής και πολιτιστικής κληρονομιάς μας, </a:t>
            </a:r>
            <a:r>
              <a:rPr lang="en-US" altLang="el-GR" b="1" dirty="0">
                <a:latin typeface="+mn-lt"/>
              </a:rPr>
              <a:t>αποτελεί επένδυση με υψηλή απόδοση</a:t>
            </a:r>
            <a:r>
              <a:rPr lang="en-US" altLang="el-GR" dirty="0">
                <a:latin typeface="+mn-lt"/>
              </a:rPr>
              <a:t>, που ίσως αποβεί ικανή να χρηματοδοτήσει από μόνη της και περαιτέρω έργα, </a:t>
            </a:r>
          </a:p>
          <a:p>
            <a:pPr>
              <a:lnSpc>
                <a:spcPct val="90000"/>
              </a:lnSpc>
              <a:spcAft>
                <a:spcPts val="600"/>
              </a:spcAft>
              <a:buClr>
                <a:schemeClr val="bg1"/>
              </a:buClr>
            </a:pPr>
            <a:r>
              <a:rPr lang="en-US" altLang="el-GR" dirty="0" err="1">
                <a:latin typeface="+mn-lt"/>
              </a:rPr>
              <a:t>στο</a:t>
            </a:r>
            <a:r>
              <a:rPr lang="en-US" altLang="el-GR" b="1" dirty="0">
                <a:latin typeface="+mn-lt"/>
              </a:rPr>
              <a:t> πλα</a:t>
            </a:r>
            <a:r>
              <a:rPr lang="en-US" altLang="el-GR" b="1" dirty="0" err="1">
                <a:latin typeface="+mn-lt"/>
              </a:rPr>
              <a:t>ίσιο</a:t>
            </a:r>
            <a:r>
              <a:rPr lang="en-US" altLang="el-GR" b="1" dirty="0">
                <a:latin typeface="+mn-lt"/>
              </a:rPr>
              <a:t> </a:t>
            </a:r>
            <a:r>
              <a:rPr lang="en-US" altLang="el-GR" b="1" dirty="0" err="1">
                <a:latin typeface="+mn-lt"/>
              </a:rPr>
              <a:t>της</a:t>
            </a:r>
            <a:r>
              <a:rPr lang="en-US" altLang="el-GR" b="1" dirty="0">
                <a:latin typeface="+mn-lt"/>
              </a:rPr>
              <a:t> </a:t>
            </a:r>
            <a:r>
              <a:rPr lang="en-US" altLang="el-GR" b="1" dirty="0" err="1">
                <a:solidFill>
                  <a:schemeClr val="accent6">
                    <a:lumMod val="75000"/>
                  </a:schemeClr>
                </a:solidFill>
                <a:latin typeface="+mn-lt"/>
              </a:rPr>
              <a:t>Κυκλικής</a:t>
            </a:r>
            <a:r>
              <a:rPr lang="en-US" altLang="el-GR" b="1" dirty="0">
                <a:solidFill>
                  <a:schemeClr val="accent6">
                    <a:lumMod val="75000"/>
                  </a:schemeClr>
                </a:solidFill>
                <a:latin typeface="+mn-lt"/>
              </a:rPr>
              <a:t> </a:t>
            </a:r>
            <a:r>
              <a:rPr lang="en-US" altLang="el-GR" b="1" dirty="0" err="1">
                <a:solidFill>
                  <a:schemeClr val="accent6">
                    <a:lumMod val="75000"/>
                  </a:schemeClr>
                </a:solidFill>
                <a:latin typeface="+mn-lt"/>
              </a:rPr>
              <a:t>Οικονομί</a:t>
            </a:r>
            <a:r>
              <a:rPr lang="en-US" altLang="el-GR" b="1" dirty="0">
                <a:solidFill>
                  <a:schemeClr val="accent6">
                    <a:lumMod val="75000"/>
                  </a:schemeClr>
                </a:solidFill>
                <a:latin typeface="+mn-lt"/>
              </a:rPr>
              <a:t>ας</a:t>
            </a:r>
            <a:r>
              <a:rPr lang="en-US" altLang="el-GR" dirty="0">
                <a:latin typeface="+mn-lt"/>
              </a:rPr>
              <a:t>.</a:t>
            </a:r>
          </a:p>
        </p:txBody>
      </p:sp>
    </p:spTree>
    <p:extLst>
      <p:ext uri="{BB962C8B-B14F-4D97-AF65-F5344CB8AC3E}">
        <p14:creationId xmlns:p14="http://schemas.microsoft.com/office/powerpoint/2010/main" val="1816183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902E7018-3010-F81C-5037-581E499A3B0E}"/>
              </a:ext>
            </a:extLst>
          </p:cNvPr>
          <p:cNvPicPr>
            <a:picLocks noChangeAspect="1"/>
          </p:cNvPicPr>
          <p:nvPr/>
        </p:nvPicPr>
        <p:blipFill rotWithShape="1">
          <a:blip r:embed="rId2"/>
          <a:srcRect r="1" b="45922"/>
          <a:stretch/>
        </p:blipFill>
        <p:spPr>
          <a:xfrm>
            <a:off x="2" y="9"/>
            <a:ext cx="3049530" cy="2590791"/>
          </a:xfrm>
          <a:prstGeom prst="rect">
            <a:avLst/>
          </a:prstGeom>
        </p:spPr>
      </p:pic>
      <p:sp>
        <p:nvSpPr>
          <p:cNvPr id="2" name="Ορθογώνιο 1"/>
          <p:cNvSpPr/>
          <p:nvPr/>
        </p:nvSpPr>
        <p:spPr>
          <a:xfrm>
            <a:off x="1001670" y="2088528"/>
            <a:ext cx="9903417" cy="2249975"/>
          </a:xfrm>
          <a:prstGeom prst="rect">
            <a:avLst/>
          </a:prstGeom>
        </p:spPr>
        <p:txBody>
          <a:bodyPr wrap="square">
            <a:spAutoFit/>
          </a:bodyPr>
          <a:lstStyle/>
          <a:p>
            <a:pPr algn="just">
              <a:lnSpc>
                <a:spcPct val="107000"/>
              </a:lnSpc>
              <a:spcAft>
                <a:spcPts val="800"/>
              </a:spcAft>
            </a:pPr>
            <a:r>
              <a:rPr lang="el-GR" sz="2200" dirty="0">
                <a:solidFill>
                  <a:srgbClr val="002060"/>
                </a:solidFill>
                <a:ea typeface="Calibri" panose="020F0502020204030204" pitchFamily="34" charset="0"/>
                <a:cs typeface="Times New Roman" panose="02020603050405020304" pitchFamily="18" charset="0"/>
              </a:rPr>
              <a:t>Η μεθοδολογία που ακολουθήθηκε σε αυτές τις δράσεις ήταν αναλυτική και πολυδιάστατη. Έτσι, για να φτάσουμε στις προτάσεις για την δημιουργία καταλυμάτων στη Β. Εύβοια, για παράδειγμα, δεν αρκεστήκαμε στην ανάλυση των μητρώων των τουριστικών μονάδων της περιοχής, αλλά προχωρήσαμε και στην εκπόνηση μιας μεγάλης κλίμακας έρευνας πεδίου στους ξενοδόχους και των δύο δήμων της Β. Εύβοιας.</a:t>
            </a:r>
            <a:endParaRPr lang="el-GR" sz="2200" dirty="0">
              <a:solidFill>
                <a:srgbClr val="002060"/>
              </a:solidFill>
              <a:effectLst/>
              <a:ea typeface="Calibri" panose="020F0502020204030204" pitchFamily="34" charset="0"/>
              <a:cs typeface="Times New Roman" panose="02020603050405020304" pitchFamily="18" charset="0"/>
            </a:endParaRPr>
          </a:p>
        </p:txBody>
      </p:sp>
      <p:pic>
        <p:nvPicPr>
          <p:cNvPr id="3" name="Εικόνα 2" descr="Εικόνα που περιέχει γραφικά, γραμματοσειρά, κείμενο, λογότυπο&#10;&#10;Περιγραφή που δημιουργήθηκε αυτόματα">
            <a:extLst>
              <a:ext uri="{FF2B5EF4-FFF2-40B4-BE49-F238E27FC236}">
                <a16:creationId xmlns:a16="http://schemas.microsoft.com/office/drawing/2014/main" id="{D5134767-6378-E74A-EAAD-2C8A05CBA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6714" y="5689120"/>
            <a:ext cx="836562" cy="984148"/>
          </a:xfrm>
          <a:prstGeom prst="rect">
            <a:avLst/>
          </a:prstGeom>
        </p:spPr>
      </p:pic>
    </p:spTree>
    <p:extLst>
      <p:ext uri="{BB962C8B-B14F-4D97-AF65-F5344CB8AC3E}">
        <p14:creationId xmlns:p14="http://schemas.microsoft.com/office/powerpoint/2010/main" val="710635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ee\Desktop\Limnionas-1068x601.jpg"/>
          <p:cNvPicPr>
            <a:picLocks noChangeAspect="1" noChangeArrowheads="1"/>
          </p:cNvPicPr>
          <p:nvPr/>
        </p:nvPicPr>
        <p:blipFill>
          <a:blip r:embed="rId2" cstate="print">
            <a:lum bright="-16000" contrast="-29000"/>
          </a:blip>
          <a:stretch>
            <a:fillRect/>
          </a:stretch>
        </p:blipFill>
        <p:spPr bwMode="auto">
          <a:xfrm>
            <a:off x="-300623" y="6491"/>
            <a:ext cx="12492624" cy="6858000"/>
          </a:xfrm>
          <a:prstGeom prst="rect">
            <a:avLst/>
          </a:prstGeom>
          <a:noFill/>
          <a:ln>
            <a:noFill/>
          </a:ln>
        </p:spPr>
      </p:pic>
      <p:pic>
        <p:nvPicPr>
          <p:cNvPr id="3074" name="Picture 2" descr="C:\Users\tee\Desktop\καταλυματα.jpg"/>
          <p:cNvPicPr>
            <a:picLocks noChangeAspect="1" noChangeArrowheads="1"/>
          </p:cNvPicPr>
          <p:nvPr/>
        </p:nvPicPr>
        <p:blipFill>
          <a:blip r:embed="rId3" cstate="print">
            <a:lum contrast="-49000"/>
          </a:blip>
          <a:srcRect/>
          <a:stretch>
            <a:fillRect/>
          </a:stretch>
        </p:blipFill>
        <p:spPr bwMode="auto">
          <a:xfrm>
            <a:off x="-305087" y="2013331"/>
            <a:ext cx="12492624" cy="4844669"/>
          </a:xfrm>
          <a:prstGeom prst="rect">
            <a:avLst/>
          </a:prstGeom>
          <a:noFill/>
        </p:spPr>
      </p:pic>
      <p:cxnSp>
        <p:nvCxnSpPr>
          <p:cNvPr id="5" name="4 - Ευθύγραμμο βέλος σύνδεσης"/>
          <p:cNvCxnSpPr>
            <a:cxnSpLocks/>
          </p:cNvCxnSpPr>
          <p:nvPr/>
        </p:nvCxnSpPr>
        <p:spPr>
          <a:xfrm>
            <a:off x="5225608" y="2859427"/>
            <a:ext cx="1363088" cy="0"/>
          </a:xfrm>
          <a:prstGeom prst="straightConnector1">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 name="5 - Ευθύγραμμο βέλος σύνδεσης"/>
          <p:cNvCxnSpPr>
            <a:cxnSpLocks/>
          </p:cNvCxnSpPr>
          <p:nvPr/>
        </p:nvCxnSpPr>
        <p:spPr>
          <a:xfrm>
            <a:off x="6161712" y="4731635"/>
            <a:ext cx="1363088" cy="0"/>
          </a:xfrm>
          <a:prstGeom prst="straightConnector1">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7" name="6 - Ευθύγραμμο βέλος σύνδεσης"/>
          <p:cNvCxnSpPr>
            <a:cxnSpLocks/>
          </p:cNvCxnSpPr>
          <p:nvPr/>
        </p:nvCxnSpPr>
        <p:spPr>
          <a:xfrm>
            <a:off x="4649544" y="3795531"/>
            <a:ext cx="145035" cy="0"/>
          </a:xfrm>
          <a:prstGeom prst="straightConnector1">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9" name="8 - Ευθύγραμμο βέλος σύνδεσης"/>
          <p:cNvCxnSpPr>
            <a:cxnSpLocks/>
          </p:cNvCxnSpPr>
          <p:nvPr/>
        </p:nvCxnSpPr>
        <p:spPr>
          <a:xfrm flipV="1">
            <a:off x="8537976" y="5235691"/>
            <a:ext cx="0" cy="936104"/>
          </a:xfrm>
          <a:prstGeom prst="straightConnector1">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0" name="9 - TextBox"/>
          <p:cNvSpPr txBox="1"/>
          <p:nvPr/>
        </p:nvSpPr>
        <p:spPr>
          <a:xfrm>
            <a:off x="6191107" y="4011555"/>
            <a:ext cx="3541611" cy="523220"/>
          </a:xfrm>
          <a:prstGeom prst="rect">
            <a:avLst/>
          </a:prstGeom>
          <a:noFill/>
        </p:spPr>
        <p:txBody>
          <a:bodyPr wrap="square" rtlCol="0">
            <a:spAutoFit/>
          </a:bodyPr>
          <a:lstStyle/>
          <a:p>
            <a:pPr algn="ctr" defTabSz="914377"/>
            <a:r>
              <a:rPr lang="el-GR" sz="1400" b="1" dirty="0">
                <a:solidFill>
                  <a:prstClr val="white"/>
                </a:solidFill>
                <a:effectLst>
                  <a:outerShdw blurRad="38100" dist="38100" dir="2700000" algn="tl">
                    <a:srgbClr val="000000">
                      <a:alpha val="43137"/>
                    </a:srgbClr>
                  </a:outerShdw>
                </a:effectLst>
                <a:latin typeface="Calibri"/>
              </a:rPr>
              <a:t>Ξενώνας για τους επισκέπτες Αγίου Ιωάννη </a:t>
            </a:r>
            <a:r>
              <a:rPr lang="el-GR" sz="1400" b="1" dirty="0" err="1">
                <a:solidFill>
                  <a:prstClr val="white"/>
                </a:solidFill>
                <a:effectLst>
                  <a:outerShdw blurRad="38100" dist="38100" dir="2700000" algn="tl">
                    <a:srgbClr val="000000">
                      <a:alpha val="43137"/>
                    </a:srgbClr>
                  </a:outerShdw>
                </a:effectLst>
                <a:latin typeface="Calibri"/>
              </a:rPr>
              <a:t>Ρώσσου</a:t>
            </a:r>
            <a:endParaRPr lang="el-GR" sz="1400" b="1" dirty="0">
              <a:solidFill>
                <a:prstClr val="white"/>
              </a:solidFill>
              <a:effectLst>
                <a:outerShdw blurRad="38100" dist="38100" dir="2700000" algn="tl">
                  <a:srgbClr val="000000">
                    <a:alpha val="43137"/>
                  </a:srgbClr>
                </a:outerShdw>
              </a:effectLst>
              <a:latin typeface="Calibri"/>
            </a:endParaRPr>
          </a:p>
        </p:txBody>
      </p:sp>
      <p:sp>
        <p:nvSpPr>
          <p:cNvPr id="11" name="10 - TextBox"/>
          <p:cNvSpPr txBox="1"/>
          <p:nvPr/>
        </p:nvSpPr>
        <p:spPr>
          <a:xfrm>
            <a:off x="1150547" y="3939547"/>
            <a:ext cx="3541611" cy="523220"/>
          </a:xfrm>
          <a:prstGeom prst="rect">
            <a:avLst/>
          </a:prstGeom>
          <a:noFill/>
        </p:spPr>
        <p:txBody>
          <a:bodyPr wrap="square" rtlCol="0">
            <a:spAutoFit/>
          </a:bodyPr>
          <a:lstStyle/>
          <a:p>
            <a:pPr algn="ctr" defTabSz="914377"/>
            <a:r>
              <a:rPr lang="el-GR" sz="1400" b="1" dirty="0">
                <a:solidFill>
                  <a:prstClr val="white"/>
                </a:solidFill>
                <a:effectLst>
                  <a:outerShdw blurRad="38100" dist="38100" dir="2700000" algn="tl">
                    <a:srgbClr val="000000">
                      <a:alpha val="43137"/>
                    </a:srgbClr>
                  </a:outerShdw>
                </a:effectLst>
                <a:latin typeface="Calibri"/>
              </a:rPr>
              <a:t>Ξενώνας για τους επισκέπτες της Μονής Οσίου Δαυίδ</a:t>
            </a:r>
          </a:p>
        </p:txBody>
      </p:sp>
      <p:sp>
        <p:nvSpPr>
          <p:cNvPr id="12" name="11 - TextBox"/>
          <p:cNvSpPr txBox="1"/>
          <p:nvPr/>
        </p:nvSpPr>
        <p:spPr>
          <a:xfrm>
            <a:off x="5975083" y="2643403"/>
            <a:ext cx="3541611" cy="523220"/>
          </a:xfrm>
          <a:prstGeom prst="rect">
            <a:avLst/>
          </a:prstGeom>
          <a:noFill/>
        </p:spPr>
        <p:txBody>
          <a:bodyPr wrap="square" rtlCol="0">
            <a:spAutoFit/>
          </a:bodyPr>
          <a:lstStyle/>
          <a:p>
            <a:pPr algn="ctr" defTabSz="914377"/>
            <a:r>
              <a:rPr lang="el-GR" sz="1400" b="1" dirty="0">
                <a:solidFill>
                  <a:prstClr val="white"/>
                </a:solidFill>
                <a:effectLst>
                  <a:outerShdw blurRad="38100" dist="38100" dir="2700000" algn="tl">
                    <a:srgbClr val="000000">
                      <a:alpha val="43137"/>
                    </a:srgbClr>
                  </a:outerShdw>
                </a:effectLst>
                <a:latin typeface="Calibri"/>
              </a:rPr>
              <a:t>Επαναλειτουργία Δασικού Χωριού στους Παπάδες</a:t>
            </a:r>
          </a:p>
        </p:txBody>
      </p:sp>
      <p:sp>
        <p:nvSpPr>
          <p:cNvPr id="13" name="12 - TextBox"/>
          <p:cNvSpPr txBox="1"/>
          <p:nvPr/>
        </p:nvSpPr>
        <p:spPr>
          <a:xfrm>
            <a:off x="7450739" y="4515611"/>
            <a:ext cx="3541611" cy="523220"/>
          </a:xfrm>
          <a:prstGeom prst="rect">
            <a:avLst/>
          </a:prstGeom>
          <a:noFill/>
        </p:spPr>
        <p:txBody>
          <a:bodyPr wrap="square" rtlCol="0">
            <a:spAutoFit/>
          </a:bodyPr>
          <a:lstStyle/>
          <a:p>
            <a:pPr algn="ctr" defTabSz="914377"/>
            <a:r>
              <a:rPr lang="el-GR" sz="1400" b="1" dirty="0">
                <a:solidFill>
                  <a:prstClr val="white"/>
                </a:solidFill>
                <a:effectLst>
                  <a:outerShdw blurRad="38100" dist="38100" dir="2700000" algn="tl">
                    <a:srgbClr val="000000">
                      <a:alpha val="43137"/>
                    </a:srgbClr>
                  </a:outerShdw>
                </a:effectLst>
                <a:latin typeface="Calibri"/>
              </a:rPr>
              <a:t>Επαναλειτουργία ορεινού καταφυγίου Δίρφυος στη Στενή και λειτουργία ξενώνα</a:t>
            </a:r>
          </a:p>
        </p:txBody>
      </p:sp>
      <p:sp>
        <p:nvSpPr>
          <p:cNvPr id="15" name="14 - Έλλειψη"/>
          <p:cNvSpPr/>
          <p:nvPr/>
        </p:nvSpPr>
        <p:spPr>
          <a:xfrm>
            <a:off x="1513646" y="5595731"/>
            <a:ext cx="295133"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l-GR">
              <a:solidFill>
                <a:prstClr val="white"/>
              </a:solidFill>
              <a:latin typeface="Calibri"/>
            </a:endParaRPr>
          </a:p>
        </p:txBody>
      </p:sp>
      <p:sp>
        <p:nvSpPr>
          <p:cNvPr id="16" name="15 - Έλλειψη"/>
          <p:cNvSpPr/>
          <p:nvPr/>
        </p:nvSpPr>
        <p:spPr>
          <a:xfrm>
            <a:off x="1513646" y="6315811"/>
            <a:ext cx="295133"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l-GR">
              <a:solidFill>
                <a:prstClr val="white"/>
              </a:solidFill>
              <a:latin typeface="Calibri"/>
            </a:endParaRPr>
          </a:p>
        </p:txBody>
      </p:sp>
      <p:sp>
        <p:nvSpPr>
          <p:cNvPr id="17" name="16 - TextBox"/>
          <p:cNvSpPr txBox="1"/>
          <p:nvPr/>
        </p:nvSpPr>
        <p:spPr>
          <a:xfrm>
            <a:off x="720506" y="5595731"/>
            <a:ext cx="8362133" cy="307777"/>
          </a:xfrm>
          <a:prstGeom prst="rect">
            <a:avLst/>
          </a:prstGeom>
          <a:noFill/>
        </p:spPr>
        <p:txBody>
          <a:bodyPr wrap="square" rtlCol="0">
            <a:spAutoFit/>
          </a:bodyPr>
          <a:lstStyle/>
          <a:p>
            <a:pPr defTabSz="914377"/>
            <a:r>
              <a:rPr lang="el-GR" sz="1400" b="1" dirty="0">
                <a:solidFill>
                  <a:srgbClr val="0070C0"/>
                </a:solidFill>
                <a:effectLst>
                  <a:outerShdw blurRad="38100" dist="38100" dir="2700000" algn="tl">
                    <a:srgbClr val="000000">
                      <a:alpha val="43137"/>
                    </a:srgbClr>
                  </a:outerShdw>
                </a:effectLst>
                <a:latin typeface="Calibri"/>
              </a:rPr>
              <a:t>Μικροί αγροτουριστικοί ξενώνες στους παραδοσιακούς οικισμούς της Κεντρικής Εύβοιας</a:t>
            </a:r>
          </a:p>
        </p:txBody>
      </p:sp>
      <p:sp>
        <p:nvSpPr>
          <p:cNvPr id="18" name="17 - TextBox"/>
          <p:cNvSpPr txBox="1"/>
          <p:nvPr/>
        </p:nvSpPr>
        <p:spPr>
          <a:xfrm>
            <a:off x="792514" y="6171795"/>
            <a:ext cx="8362133" cy="307777"/>
          </a:xfrm>
          <a:prstGeom prst="rect">
            <a:avLst/>
          </a:prstGeom>
          <a:noFill/>
        </p:spPr>
        <p:txBody>
          <a:bodyPr wrap="square" rtlCol="0">
            <a:spAutoFit/>
          </a:bodyPr>
          <a:lstStyle/>
          <a:p>
            <a:pPr defTabSz="914377"/>
            <a:r>
              <a:rPr lang="el-GR" sz="1400" b="1" dirty="0">
                <a:solidFill>
                  <a:srgbClr val="FF0000"/>
                </a:solidFill>
                <a:effectLst>
                  <a:outerShdw blurRad="38100" dist="38100" dir="2700000" algn="tl">
                    <a:srgbClr val="000000">
                      <a:alpha val="43137"/>
                    </a:srgbClr>
                  </a:outerShdw>
                </a:effectLst>
                <a:latin typeface="Calibri"/>
              </a:rPr>
              <a:t>Μικροί αγροτουριστικοί ξενώνες στους παραδοσιακούς οικισμούς της Βόρειας Εύβοιας</a:t>
            </a:r>
          </a:p>
        </p:txBody>
      </p:sp>
      <p:sp>
        <p:nvSpPr>
          <p:cNvPr id="19" name="18 - TextBox"/>
          <p:cNvSpPr txBox="1"/>
          <p:nvPr/>
        </p:nvSpPr>
        <p:spPr>
          <a:xfrm>
            <a:off x="-300624" y="195131"/>
            <a:ext cx="12492624" cy="615553"/>
          </a:xfrm>
          <a:prstGeom prst="rect">
            <a:avLst/>
          </a:prstGeom>
          <a:solidFill>
            <a:srgbClr val="516482">
              <a:alpha val="80000"/>
            </a:srgbClr>
          </a:solidFill>
        </p:spPr>
        <p:txBody>
          <a:bodyPr wrap="square" rtlCol="0">
            <a:spAutoFit/>
          </a:bodyPr>
          <a:lstStyle/>
          <a:p>
            <a:pPr algn="ctr" defTabSz="914377"/>
            <a:r>
              <a:rPr lang="el-GR" b="1" dirty="0">
                <a:solidFill>
                  <a:prstClr val="white"/>
                </a:solidFill>
                <a:latin typeface="Calibri"/>
              </a:rPr>
              <a:t>Προτάσεις για την κατασκευή νέων καταλυμάτων μικρής κλίμακας βάσει των προτάσεων του ΑΕΙ</a:t>
            </a:r>
            <a:endParaRPr lang="en-US" sz="1600" dirty="0">
              <a:solidFill>
                <a:prstClr val="white"/>
              </a:solidFill>
              <a:latin typeface="Calibri"/>
            </a:endParaRPr>
          </a:p>
          <a:p>
            <a:pPr algn="just" defTabSz="914377"/>
            <a:endParaRPr lang="el-GR" sz="1600" dirty="0">
              <a:solidFill>
                <a:prstClr val="white"/>
              </a:solidFill>
              <a:latin typeface="Calibri"/>
            </a:endParaRPr>
          </a:p>
        </p:txBody>
      </p:sp>
    </p:spTree>
    <p:extLst>
      <p:ext uri="{BB962C8B-B14F-4D97-AF65-F5344CB8AC3E}">
        <p14:creationId xmlns:p14="http://schemas.microsoft.com/office/powerpoint/2010/main" val="4091214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CD4CABF9-D10C-2278-A71D-48217E22C93D}"/>
              </a:ext>
            </a:extLst>
          </p:cNvPr>
          <p:cNvPicPr>
            <a:picLocks noChangeAspect="1"/>
          </p:cNvPicPr>
          <p:nvPr/>
        </p:nvPicPr>
        <p:blipFill rotWithShape="1">
          <a:blip r:embed="rId2"/>
          <a:srcRect r="1" b="45922"/>
          <a:stretch/>
        </p:blipFill>
        <p:spPr>
          <a:xfrm>
            <a:off x="2" y="9"/>
            <a:ext cx="3049530" cy="2590791"/>
          </a:xfrm>
          <a:prstGeom prst="rect">
            <a:avLst/>
          </a:prstGeom>
        </p:spPr>
      </p:pic>
      <p:sp>
        <p:nvSpPr>
          <p:cNvPr id="2" name="Ορθογώνιο 1"/>
          <p:cNvSpPr/>
          <p:nvPr/>
        </p:nvSpPr>
        <p:spPr>
          <a:xfrm>
            <a:off x="1228978" y="1754481"/>
            <a:ext cx="9852679" cy="3747180"/>
          </a:xfrm>
          <a:prstGeom prst="rect">
            <a:avLst/>
          </a:prstGeom>
        </p:spPr>
        <p:txBody>
          <a:bodyPr wrap="square">
            <a:spAutoFit/>
          </a:bodyPr>
          <a:lstStyle/>
          <a:p>
            <a:pPr algn="just">
              <a:lnSpc>
                <a:spcPct val="107000"/>
              </a:lnSpc>
              <a:spcAft>
                <a:spcPts val="800"/>
              </a:spcAft>
            </a:pPr>
            <a:r>
              <a:rPr lang="el-GR" sz="2200" dirty="0">
                <a:solidFill>
                  <a:srgbClr val="002060"/>
                </a:solidFill>
                <a:ea typeface="Calibri" panose="020F0502020204030204" pitchFamily="34" charset="0"/>
                <a:cs typeface="Times New Roman" panose="02020603050405020304" pitchFamily="18" charset="0"/>
              </a:rPr>
              <a:t>Οι στόχοι αυτής της ενέργειας ήταν οι προτάσεις, που προκύπτουν να είναι </a:t>
            </a:r>
            <a:r>
              <a:rPr lang="el-GR" sz="2200" b="1" dirty="0">
                <a:solidFill>
                  <a:srgbClr val="002060"/>
                </a:solidFill>
                <a:ea typeface="Calibri" panose="020F0502020204030204" pitchFamily="34" charset="0"/>
                <a:cs typeface="Times New Roman" panose="02020603050405020304" pitchFamily="18" charset="0"/>
              </a:rPr>
              <a:t>εφαρμόσιμες </a:t>
            </a:r>
            <a:r>
              <a:rPr lang="el-GR" sz="2200" dirty="0">
                <a:solidFill>
                  <a:srgbClr val="002060"/>
                </a:solidFill>
                <a:ea typeface="Calibri" panose="020F0502020204030204" pitchFamily="34" charset="0"/>
                <a:cs typeface="Times New Roman" panose="02020603050405020304" pitchFamily="18" charset="0"/>
              </a:rPr>
              <a:t>και </a:t>
            </a:r>
            <a:r>
              <a:rPr lang="el-GR" sz="2200" b="1" dirty="0">
                <a:solidFill>
                  <a:srgbClr val="002060"/>
                </a:solidFill>
                <a:ea typeface="Calibri" panose="020F0502020204030204" pitchFamily="34" charset="0"/>
                <a:cs typeface="Times New Roman" panose="02020603050405020304" pitchFamily="18" charset="0"/>
              </a:rPr>
              <a:t>αποτελεσματικές</a:t>
            </a:r>
            <a:r>
              <a:rPr lang="el-GR" sz="2200" dirty="0">
                <a:solidFill>
                  <a:srgbClr val="002060"/>
                </a:solidFill>
                <a:ea typeface="Calibri" panose="020F0502020204030204" pitchFamily="34" charset="0"/>
                <a:cs typeface="Times New Roman" panose="02020603050405020304" pitchFamily="18" charset="0"/>
              </a:rPr>
              <a:t>. Ο πρώτος στόχος φαίνεται να έχει ήδη επιτευχθεί σε πολλές περιπτώσεις και θα αναφέρουμε ενδεικτικά δύο παραδείγματα από τη Β. Εύβοια:</a:t>
            </a:r>
          </a:p>
          <a:p>
            <a:pPr marL="457200">
              <a:lnSpc>
                <a:spcPct val="107000"/>
              </a:lnSpc>
              <a:spcAft>
                <a:spcPts val="800"/>
              </a:spcAft>
            </a:pPr>
            <a:r>
              <a:rPr lang="el-GR" sz="2200" dirty="0">
                <a:solidFill>
                  <a:srgbClr val="002060"/>
                </a:solidFill>
                <a:ea typeface="Calibri" panose="020F0502020204030204" pitchFamily="34" charset="0"/>
                <a:cs typeface="Times New Roman" panose="02020603050405020304" pitchFamily="18" charset="0"/>
              </a:rPr>
              <a:t>Δασικό χωριό – Εγκαίνια   Λειτουργία </a:t>
            </a:r>
          </a:p>
          <a:p>
            <a:pPr marL="457200">
              <a:lnSpc>
                <a:spcPct val="107000"/>
              </a:lnSpc>
              <a:spcAft>
                <a:spcPts val="800"/>
              </a:spcAft>
            </a:pPr>
            <a:r>
              <a:rPr lang="el-GR" sz="2200" dirty="0">
                <a:solidFill>
                  <a:srgbClr val="002060"/>
                </a:solidFill>
                <a:ea typeface="Calibri" panose="020F0502020204030204" pitchFamily="34" charset="0"/>
                <a:cs typeface="Times New Roman" panose="02020603050405020304" pitchFamily="18" charset="0"/>
              </a:rPr>
              <a:t>Ορεινή καλλιέργεια δέντρων (Φουντουκιάς) – καλλιέργεια τρούφας. – Σεμινάριο στο Δημοτικό Θέατρο Λίμνης</a:t>
            </a:r>
          </a:p>
          <a:p>
            <a:pPr marL="457200">
              <a:lnSpc>
                <a:spcPct val="107000"/>
              </a:lnSpc>
              <a:spcAft>
                <a:spcPts val="800"/>
              </a:spcAft>
            </a:pPr>
            <a:endParaRPr lang="el-GR" sz="2200" dirty="0">
              <a:ea typeface="Calibri" panose="020F0502020204030204" pitchFamily="34" charset="0"/>
              <a:cs typeface="Times New Roman" panose="02020603050405020304" pitchFamily="18" charset="0"/>
            </a:endParaRPr>
          </a:p>
          <a:p>
            <a:pPr>
              <a:lnSpc>
                <a:spcPct val="107000"/>
              </a:lnSpc>
              <a:spcAft>
                <a:spcPts val="800"/>
              </a:spcAft>
            </a:pPr>
            <a:r>
              <a:rPr lang="el-GR" sz="2200" dirty="0">
                <a:solidFill>
                  <a:srgbClr val="FF0000"/>
                </a:solidFill>
                <a:ea typeface="Calibri" panose="020F0502020204030204" pitchFamily="34" charset="0"/>
                <a:cs typeface="Times New Roman" panose="02020603050405020304" pitchFamily="18" charset="0"/>
              </a:rPr>
              <a:t>Σύντομα θα δούμε αν θα είναι και αποτελεσματικές.</a:t>
            </a:r>
            <a:endParaRPr lang="el-GR" sz="2200" dirty="0">
              <a:effectLst/>
              <a:ea typeface="Calibri" panose="020F0502020204030204" pitchFamily="34" charset="0"/>
              <a:cs typeface="Times New Roman" panose="02020603050405020304" pitchFamily="18" charset="0"/>
            </a:endParaRPr>
          </a:p>
        </p:txBody>
      </p:sp>
      <p:pic>
        <p:nvPicPr>
          <p:cNvPr id="4" name="Εικόνα 3" descr="Εικόνα που περιέχει γραφικά, γραμματοσειρά, κείμενο, λογότυπο&#10;&#10;Περιγραφή που δημιουργήθηκε αυτόματα">
            <a:extLst>
              <a:ext uri="{FF2B5EF4-FFF2-40B4-BE49-F238E27FC236}">
                <a16:creationId xmlns:a16="http://schemas.microsoft.com/office/drawing/2014/main" id="{06F8724C-3A44-8E68-7A7C-C34E85938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6714" y="5689120"/>
            <a:ext cx="836562" cy="984148"/>
          </a:xfrm>
          <a:prstGeom prst="rect">
            <a:avLst/>
          </a:prstGeom>
        </p:spPr>
      </p:pic>
    </p:spTree>
    <p:extLst>
      <p:ext uri="{BB962C8B-B14F-4D97-AF65-F5344CB8AC3E}">
        <p14:creationId xmlns:p14="http://schemas.microsoft.com/office/powerpoint/2010/main" val="690624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ee\Desktop\Limnionas-1068x601.jpg"/>
          <p:cNvPicPr>
            <a:picLocks noChangeAspect="1" noChangeArrowheads="1"/>
          </p:cNvPicPr>
          <p:nvPr/>
        </p:nvPicPr>
        <p:blipFill rotWithShape="1">
          <a:blip r:embed="rId2" cstate="print">
            <a:lum bright="-16000" contrast="-29000"/>
          </a:blip>
          <a:srcRect l="-1431" t="14057" r="3382" b="16754"/>
          <a:stretch/>
        </p:blipFill>
        <p:spPr bwMode="auto">
          <a:xfrm>
            <a:off x="-83507" y="0"/>
            <a:ext cx="12192000" cy="6858000"/>
          </a:xfrm>
          <a:prstGeom prst="rect">
            <a:avLst/>
          </a:prstGeom>
          <a:noFill/>
          <a:ln>
            <a:noFill/>
          </a:ln>
        </p:spPr>
      </p:pic>
      <p:sp>
        <p:nvSpPr>
          <p:cNvPr id="7" name="6 - TextBox"/>
          <p:cNvSpPr txBox="1"/>
          <p:nvPr/>
        </p:nvSpPr>
        <p:spPr>
          <a:xfrm>
            <a:off x="1524000" y="188641"/>
            <a:ext cx="9144000" cy="3600986"/>
          </a:xfrm>
          <a:prstGeom prst="rect">
            <a:avLst/>
          </a:prstGeom>
          <a:solidFill>
            <a:srgbClr val="516482">
              <a:alpha val="80000"/>
            </a:srgbClr>
          </a:solidFill>
        </p:spPr>
        <p:txBody>
          <a:bodyPr wrap="square" rtlCol="0">
            <a:spAutoFit/>
          </a:bodyPr>
          <a:lstStyle/>
          <a:p>
            <a:pPr defTabSz="914377"/>
            <a:r>
              <a:rPr lang="el-GR" b="1" dirty="0">
                <a:solidFill>
                  <a:prstClr val="white"/>
                </a:solidFill>
                <a:latin typeface="Calibri"/>
              </a:rPr>
              <a:t>Νέες καλλιέργειες</a:t>
            </a:r>
            <a:endParaRPr lang="en-US" b="1" dirty="0">
              <a:solidFill>
                <a:prstClr val="white"/>
              </a:solidFill>
              <a:latin typeface="Calibri"/>
            </a:endParaRPr>
          </a:p>
          <a:p>
            <a:pPr defTabSz="914377"/>
            <a:endParaRPr lang="el-GR" b="1" dirty="0">
              <a:solidFill>
                <a:prstClr val="white"/>
              </a:solidFill>
              <a:latin typeface="Calibri"/>
            </a:endParaRPr>
          </a:p>
          <a:p>
            <a:pPr algn="just" defTabSz="914377"/>
            <a:r>
              <a:rPr lang="el-GR" sz="1600" b="1" dirty="0">
                <a:solidFill>
                  <a:prstClr val="white"/>
                </a:solidFill>
                <a:latin typeface="Calibri"/>
              </a:rPr>
              <a:t>Καλλιέργεια Τρούφας</a:t>
            </a:r>
            <a:r>
              <a:rPr lang="el-GR" sz="1600" dirty="0">
                <a:solidFill>
                  <a:prstClr val="white"/>
                </a:solidFill>
                <a:latin typeface="Calibri"/>
              </a:rPr>
              <a:t>: Η περιοχή είναι ιδανικός τόπος (Υψόμετρο 400-800 μέτρα) για την καλλιέργεια της μαύρης τρούφας (χειμερινής και καλοκαιρινής) με την καλλιέργεια</a:t>
            </a:r>
            <a:r>
              <a:rPr lang="en-US" sz="1600" dirty="0">
                <a:solidFill>
                  <a:prstClr val="white"/>
                </a:solidFill>
                <a:latin typeface="Calibri"/>
              </a:rPr>
              <a:t> </a:t>
            </a:r>
            <a:r>
              <a:rPr lang="el-GR" sz="1600" dirty="0">
                <a:solidFill>
                  <a:prstClr val="white"/>
                </a:solidFill>
                <a:latin typeface="Calibri"/>
              </a:rPr>
              <a:t>δενδρυλλίων. Μπορεί επίσης να δοκιμαστεί η καλλιέργεια της περίφημης, πιο δύσκολης αλλά και πολύ πιο ακριβής λευκής τρούφας. </a:t>
            </a:r>
            <a:endParaRPr lang="en-US" sz="1600" dirty="0">
              <a:solidFill>
                <a:prstClr val="white"/>
              </a:solidFill>
              <a:latin typeface="Calibri"/>
            </a:endParaRPr>
          </a:p>
          <a:p>
            <a:pPr algn="just" defTabSz="914377"/>
            <a:endParaRPr lang="en-US" sz="1600" dirty="0">
              <a:solidFill>
                <a:prstClr val="white"/>
              </a:solidFill>
              <a:latin typeface="Calibri"/>
            </a:endParaRPr>
          </a:p>
          <a:p>
            <a:pPr algn="just" defTabSz="914377"/>
            <a:r>
              <a:rPr lang="el-GR" sz="1600" b="1" dirty="0">
                <a:solidFill>
                  <a:prstClr val="white"/>
                </a:solidFill>
                <a:latin typeface="Calibri"/>
              </a:rPr>
              <a:t>Καλλιέργεια Χαρουπιάς:</a:t>
            </a:r>
            <a:r>
              <a:rPr lang="el-GR" sz="1600" dirty="0">
                <a:solidFill>
                  <a:prstClr val="white"/>
                </a:solidFill>
                <a:latin typeface="Calibri"/>
              </a:rPr>
              <a:t> Η χαρουπιά είναι είδος δασικό, γεωργικό, βιομηχανικό και καλλωπιστικό. Από το ξύλο της παράγεται κάρβουνο αρίστης ποιότητας, το </a:t>
            </a:r>
            <a:r>
              <a:rPr lang="el-GR" sz="1600" dirty="0" err="1">
                <a:solidFill>
                  <a:prstClr val="white"/>
                </a:solidFill>
                <a:latin typeface="Calibri"/>
              </a:rPr>
              <a:t>καρδιόξυλό</a:t>
            </a:r>
            <a:r>
              <a:rPr lang="el-GR" sz="1600" dirty="0">
                <a:solidFill>
                  <a:prstClr val="white"/>
                </a:solidFill>
                <a:latin typeface="Calibri"/>
              </a:rPr>
              <a:t> της χρησιμοποιείται στην επιπλοποιία, την ξυλογλυπτική και τη βαρελοποιία, ενώ ο φλοιός και τα φύλλα της στη βυρσοδεψία και τη βαφική. Τα χαρούπια, ο καρπός του δένδρου, χρησιμοποιούνται ως ζωοτροφή αλλά και στην παρασκευή </a:t>
            </a:r>
            <a:r>
              <a:rPr lang="el-GR" sz="1600" dirty="0" err="1">
                <a:solidFill>
                  <a:prstClr val="white"/>
                </a:solidFill>
                <a:latin typeface="Calibri"/>
              </a:rPr>
              <a:t>χαρουπάλευρου</a:t>
            </a:r>
            <a:r>
              <a:rPr lang="el-GR" sz="1600" dirty="0">
                <a:solidFill>
                  <a:prstClr val="white"/>
                </a:solidFill>
                <a:latin typeface="Calibri"/>
              </a:rPr>
              <a:t> και </a:t>
            </a:r>
            <a:r>
              <a:rPr lang="el-GR" sz="1600" dirty="0" err="1">
                <a:solidFill>
                  <a:prstClr val="white"/>
                </a:solidFill>
                <a:latin typeface="Calibri"/>
              </a:rPr>
              <a:t>χαρουπόμελου</a:t>
            </a:r>
            <a:r>
              <a:rPr lang="el-GR" sz="1600" dirty="0">
                <a:solidFill>
                  <a:prstClr val="white"/>
                </a:solidFill>
                <a:latin typeface="Calibri"/>
              </a:rPr>
              <a:t>, προϊόντα αυξημένης ζήτησης και σημαντικής διατροφικής και εμπορικής αξίας. Από τα σπόρια τους, τα καράτια, εξάγεται μία κολλώδης ουσία (κόμμι) χρήσιμη στη χαρτοβιομηχανία καθώς και ως στερεωτικό σε διάφορα τρόφιμα.</a:t>
            </a:r>
            <a:endParaRPr lang="en-US" sz="1600" dirty="0">
              <a:solidFill>
                <a:prstClr val="white"/>
              </a:solidFill>
              <a:latin typeface="Calibri"/>
            </a:endParaRPr>
          </a:p>
          <a:p>
            <a:pPr algn="just" defTabSz="914377"/>
            <a:endParaRPr lang="el-GR" sz="1600" dirty="0">
              <a:solidFill>
                <a:prstClr val="white"/>
              </a:solidFill>
              <a:latin typeface="Calibri"/>
            </a:endParaRPr>
          </a:p>
        </p:txBody>
      </p:sp>
      <p:pic>
        <p:nvPicPr>
          <p:cNvPr id="1026" name="Picture 2" descr="C:\Users\tee\Desktop\τρουφα.jpg"/>
          <p:cNvPicPr>
            <a:picLocks noChangeAspect="1" noChangeArrowheads="1"/>
          </p:cNvPicPr>
          <p:nvPr/>
        </p:nvPicPr>
        <p:blipFill>
          <a:blip r:embed="rId3" cstate="print"/>
          <a:srcRect/>
          <a:stretch>
            <a:fillRect/>
          </a:stretch>
        </p:blipFill>
        <p:spPr bwMode="auto">
          <a:xfrm>
            <a:off x="2063552" y="4077073"/>
            <a:ext cx="3577715" cy="2229772"/>
          </a:xfrm>
          <a:prstGeom prst="rect">
            <a:avLst/>
          </a:prstGeom>
          <a:noFill/>
        </p:spPr>
      </p:pic>
      <p:pic>
        <p:nvPicPr>
          <p:cNvPr id="1027" name="Picture 3" descr="C:\Users\tee\Desktop\χαρουπια.jpg"/>
          <p:cNvPicPr>
            <a:picLocks noChangeAspect="1" noChangeArrowheads="1"/>
          </p:cNvPicPr>
          <p:nvPr/>
        </p:nvPicPr>
        <p:blipFill>
          <a:blip r:embed="rId4" cstate="print"/>
          <a:srcRect/>
          <a:stretch>
            <a:fillRect/>
          </a:stretch>
        </p:blipFill>
        <p:spPr bwMode="auto">
          <a:xfrm>
            <a:off x="7032104" y="4077073"/>
            <a:ext cx="2952328" cy="2214247"/>
          </a:xfrm>
          <a:prstGeom prst="rect">
            <a:avLst/>
          </a:prstGeom>
          <a:noFill/>
        </p:spPr>
      </p:pic>
    </p:spTree>
    <p:extLst>
      <p:ext uri="{BB962C8B-B14F-4D97-AF65-F5344CB8AC3E}">
        <p14:creationId xmlns:p14="http://schemas.microsoft.com/office/powerpoint/2010/main" val="3997867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96460D22-8021-589B-831D-E562E1B0C7B9}"/>
              </a:ext>
            </a:extLst>
          </p:cNvPr>
          <p:cNvPicPr>
            <a:picLocks noChangeAspect="1"/>
          </p:cNvPicPr>
          <p:nvPr/>
        </p:nvPicPr>
        <p:blipFill rotWithShape="1">
          <a:blip r:embed="rId2"/>
          <a:srcRect r="1" b="45922"/>
          <a:stretch/>
        </p:blipFill>
        <p:spPr>
          <a:xfrm>
            <a:off x="0" y="0"/>
            <a:ext cx="3203288" cy="2721419"/>
          </a:xfrm>
          <a:prstGeom prst="rect">
            <a:avLst/>
          </a:prstGeom>
        </p:spPr>
      </p:pic>
      <p:sp>
        <p:nvSpPr>
          <p:cNvPr id="3" name="Θέση περιεχομένου 2"/>
          <p:cNvSpPr>
            <a:spLocks noGrp="1"/>
          </p:cNvSpPr>
          <p:nvPr>
            <p:ph idx="1"/>
          </p:nvPr>
        </p:nvSpPr>
        <p:spPr>
          <a:xfrm>
            <a:off x="1240971" y="1143994"/>
            <a:ext cx="9812430" cy="5099267"/>
          </a:xfrm>
        </p:spPr>
        <p:txBody>
          <a:bodyPr>
            <a:normAutofit/>
          </a:bodyPr>
          <a:lstStyle/>
          <a:p>
            <a:pPr marL="0" indent="0" algn="just">
              <a:lnSpc>
                <a:spcPct val="100000"/>
              </a:lnSpc>
              <a:buNone/>
            </a:pPr>
            <a:r>
              <a:rPr lang="el-GR"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Το ΙΤΕΠ στην επαγγελματική του ρουτίνα καταγράφει δεδομένα και καταρτίζει δείκτες για τις επιδόσεις, τις επενδύσεις, την απασχόληση, τη βιωσιμότητα, την προσβασιμότητα, τη διείσδυση της τεχνολογίας και της τεχνητής νοημοσύνης στα ξενοδοχεία όλων των κατηγοριών, όλων των μεγεθών και των όλων περιοχών, τουριστικών και λιγότερων τουριστικών, της χώρα μας.</a:t>
            </a:r>
            <a:endParaRPr lang="en-GB" sz="2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buNone/>
            </a:pPr>
            <a:endParaRPr lang="el-GR" sz="2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buNone/>
            </a:pPr>
            <a:r>
              <a:rPr lang="el-GR"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Καταγράφει και μελετά όμως θέματα και προβλήματα, έκτακτες συγκυρίες, φυσικές καταστροφές αλλά και επιπτώσεις από δυσμενείς για το κλάδο πολιτικές αποφάσεις όπως ήταν ο αποκλεισμός των ξενοδοχείων χαμηλών κατηγοριών από συγκεκριμένα  χρηματοδοτικά εργαλεία, η επιβολή και κυρίως η αύξηση του φόρου διαμονής κ.λπ. Συγκέντρωσε και ανέλυσε δεδομένα για τις φωτιές στη Β. Εύβοια και τη Ρόδο, τις πλημμύρες στη Θεσσαλία και τις γύρω περιοχές καθώς και τις επιπτώσεις αυτών στους επαγγελματίες του κλάδου. </a:t>
            </a:r>
          </a:p>
          <a:p>
            <a:endParaRPr lang="el-GR" sz="2200" dirty="0"/>
          </a:p>
        </p:txBody>
      </p:sp>
      <p:pic>
        <p:nvPicPr>
          <p:cNvPr id="2" name="Εικόνα 1" descr="Εικόνα που περιέχει γραφικά, γραμματοσειρά, κείμενο, λογότυπο&#10;&#10;Περιγραφή που δημιουργήθηκε αυτόματα">
            <a:extLst>
              <a:ext uri="{FF2B5EF4-FFF2-40B4-BE49-F238E27FC236}">
                <a16:creationId xmlns:a16="http://schemas.microsoft.com/office/drawing/2014/main" id="{0B0B83DA-48BA-9DEA-9588-667A4786F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6714" y="5689120"/>
            <a:ext cx="836562" cy="984148"/>
          </a:xfrm>
          <a:prstGeom prst="rect">
            <a:avLst/>
          </a:prstGeom>
        </p:spPr>
      </p:pic>
    </p:spTree>
    <p:extLst>
      <p:ext uri="{BB962C8B-B14F-4D97-AF65-F5344CB8AC3E}">
        <p14:creationId xmlns:p14="http://schemas.microsoft.com/office/powerpoint/2010/main" val="397440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83000"/>
          </a:schemeClr>
        </a:solidFill>
        <a:effectLst/>
      </p:bgPr>
    </p:bg>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23F687C2-7AFC-E4A4-FF4F-7EEA4E134753}"/>
              </a:ext>
            </a:extLst>
          </p:cNvPr>
          <p:cNvPicPr>
            <a:picLocks noChangeAspect="1"/>
          </p:cNvPicPr>
          <p:nvPr/>
        </p:nvPicPr>
        <p:blipFill rotWithShape="1">
          <a:blip r:embed="rId2"/>
          <a:srcRect r="1" b="45922"/>
          <a:stretch/>
        </p:blipFill>
        <p:spPr>
          <a:xfrm>
            <a:off x="2" y="9"/>
            <a:ext cx="3049530" cy="2590791"/>
          </a:xfrm>
          <a:prstGeom prst="rect">
            <a:avLst/>
          </a:prstGeom>
        </p:spPr>
      </p:pic>
      <p:sp>
        <p:nvSpPr>
          <p:cNvPr id="2" name="Ορθογώνιο 1"/>
          <p:cNvSpPr/>
          <p:nvPr/>
        </p:nvSpPr>
        <p:spPr>
          <a:xfrm>
            <a:off x="1469571" y="1371599"/>
            <a:ext cx="9535885" cy="3801682"/>
          </a:xfrm>
          <a:prstGeom prst="rect">
            <a:avLst/>
          </a:prstGeom>
        </p:spPr>
        <p:txBody>
          <a:bodyPr wrap="square">
            <a:spAutoFit/>
          </a:bodyPr>
          <a:lstStyle/>
          <a:p>
            <a:pPr algn="just">
              <a:lnSpc>
                <a:spcPct val="107000"/>
              </a:lnSpc>
              <a:spcAft>
                <a:spcPts val="800"/>
              </a:spcAft>
            </a:pPr>
            <a:r>
              <a:rPr lang="el-GR" sz="2200" dirty="0">
                <a:solidFill>
                  <a:srgbClr val="002060"/>
                </a:solidFill>
                <a:ea typeface="Calibri" panose="020F0502020204030204" pitchFamily="34" charset="0"/>
                <a:cs typeface="Times New Roman" panose="02020603050405020304" pitchFamily="18" charset="0"/>
              </a:rPr>
              <a:t>Η εμπειρία της Β. Εύβοιας, μετά την φωτιά του 2021 και των </a:t>
            </a:r>
            <a:r>
              <a:rPr lang="el-GR" sz="2200" dirty="0" err="1">
                <a:solidFill>
                  <a:srgbClr val="002060"/>
                </a:solidFill>
                <a:ea typeface="Calibri" panose="020F0502020204030204" pitchFamily="34" charset="0"/>
                <a:cs typeface="Times New Roman" panose="02020603050405020304" pitchFamily="18" charset="0"/>
              </a:rPr>
              <a:t>πλημμυρικών</a:t>
            </a:r>
            <a:r>
              <a:rPr lang="el-GR" sz="2200" dirty="0">
                <a:solidFill>
                  <a:srgbClr val="002060"/>
                </a:solidFill>
                <a:ea typeface="Calibri" panose="020F0502020204030204" pitchFamily="34" charset="0"/>
                <a:cs typeface="Times New Roman" panose="02020603050405020304" pitchFamily="18" charset="0"/>
              </a:rPr>
              <a:t> φαινομένων που ακολούθησαν μας οδήγησε να συμπεριλάβουμε στην μεθοδολογία και τις παραμέτρους των φυσικών καταστροφών που δυστυχώς συμβαίνουν με όλο και  μεγαλύτερη συχνότητα τα τελευταία χρόνια στη χώρα μας.</a:t>
            </a:r>
          </a:p>
          <a:p>
            <a:pPr algn="just">
              <a:lnSpc>
                <a:spcPct val="107000"/>
              </a:lnSpc>
              <a:spcAft>
                <a:spcPts val="800"/>
              </a:spcAft>
            </a:pPr>
            <a:r>
              <a:rPr lang="el-GR" sz="2200" dirty="0">
                <a:solidFill>
                  <a:srgbClr val="002060"/>
                </a:solidFill>
                <a:ea typeface="Calibri" panose="020F0502020204030204" pitchFamily="34" charset="0"/>
                <a:cs typeface="Times New Roman" panose="02020603050405020304" pitchFamily="18" charset="0"/>
              </a:rPr>
              <a:t>Έτσι με την ολοκλήρωση του έργου, εκτός από τα αποτελέσματα στα οποία η κ. </a:t>
            </a:r>
            <a:r>
              <a:rPr lang="el-GR" sz="2200" dirty="0" err="1">
                <a:solidFill>
                  <a:srgbClr val="002060"/>
                </a:solidFill>
                <a:ea typeface="Calibri" panose="020F0502020204030204" pitchFamily="34" charset="0"/>
                <a:cs typeface="Times New Roman" panose="02020603050405020304" pitchFamily="18" charset="0"/>
              </a:rPr>
              <a:t>Μοροπούλου</a:t>
            </a:r>
            <a:r>
              <a:rPr lang="el-GR" sz="2200" dirty="0">
                <a:solidFill>
                  <a:srgbClr val="002060"/>
                </a:solidFill>
                <a:ea typeface="Calibri" panose="020F0502020204030204" pitchFamily="34" charset="0"/>
                <a:cs typeface="Times New Roman" panose="02020603050405020304" pitchFamily="18" charset="0"/>
              </a:rPr>
              <a:t> και εγώ αναφερθήκαμε, έχουμε να καταθέσουμε μια ώριμη και καινοτόμο μεθοδολογία καθώς και μια ολοκληρωμένη πρότασή για την εφαρμογή της και σε άλλες λιγότερο ανεπτυγμένες περιοχές της χώρας με ιδιαίτερο πολιτιστικό και περιβαλλοντικό απόθεμα. </a:t>
            </a:r>
          </a:p>
        </p:txBody>
      </p:sp>
      <p:pic>
        <p:nvPicPr>
          <p:cNvPr id="4" name="Εικόνα 3" descr="Εικόνα που περιέχει γραφικά, γραμματοσειρά, κείμενο, λογότυπο&#10;&#10;Περιγραφή που δημιουργήθηκε αυτόματα">
            <a:extLst>
              <a:ext uri="{FF2B5EF4-FFF2-40B4-BE49-F238E27FC236}">
                <a16:creationId xmlns:a16="http://schemas.microsoft.com/office/drawing/2014/main" id="{FBD25F4A-FA97-A08D-1DF7-E3839BF8F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6714" y="5689120"/>
            <a:ext cx="836562" cy="984148"/>
          </a:xfrm>
          <a:prstGeom prst="rect">
            <a:avLst/>
          </a:prstGeom>
        </p:spPr>
      </p:pic>
    </p:spTree>
    <p:extLst>
      <p:ext uri="{BB962C8B-B14F-4D97-AF65-F5344CB8AC3E}">
        <p14:creationId xmlns:p14="http://schemas.microsoft.com/office/powerpoint/2010/main" val="2720580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ee\Desktop\Limnionas-1068x601.jpg"/>
          <p:cNvPicPr>
            <a:picLocks noChangeAspect="1" noChangeArrowheads="1"/>
          </p:cNvPicPr>
          <p:nvPr/>
        </p:nvPicPr>
        <p:blipFill rotWithShape="1">
          <a:blip r:embed="rId2" cstate="print">
            <a:lum bright="-16000" contrast="-29000"/>
          </a:blip>
          <a:srcRect l="-1431" t="14057" r="3382" b="16754"/>
          <a:stretch/>
        </p:blipFill>
        <p:spPr bwMode="auto">
          <a:xfrm>
            <a:off x="-83507" y="0"/>
            <a:ext cx="12192000" cy="6858000"/>
          </a:xfrm>
          <a:prstGeom prst="rect">
            <a:avLst/>
          </a:prstGeom>
          <a:noFill/>
          <a:ln>
            <a:noFill/>
          </a:ln>
        </p:spPr>
      </p:pic>
      <p:sp>
        <p:nvSpPr>
          <p:cNvPr id="7" name="6 - TextBox"/>
          <p:cNvSpPr txBox="1"/>
          <p:nvPr/>
        </p:nvSpPr>
        <p:spPr>
          <a:xfrm>
            <a:off x="1524000" y="188641"/>
            <a:ext cx="9144000" cy="3600986"/>
          </a:xfrm>
          <a:prstGeom prst="rect">
            <a:avLst/>
          </a:prstGeom>
          <a:solidFill>
            <a:srgbClr val="516482">
              <a:alpha val="80000"/>
            </a:srgbClr>
          </a:solidFill>
        </p:spPr>
        <p:txBody>
          <a:bodyPr wrap="square" rtlCol="0">
            <a:spAutoFit/>
          </a:bodyPr>
          <a:lstStyle/>
          <a:p>
            <a:pPr defTabSz="914377"/>
            <a:r>
              <a:rPr lang="el-GR" b="1" dirty="0">
                <a:solidFill>
                  <a:prstClr val="white"/>
                </a:solidFill>
                <a:latin typeface="Calibri"/>
              </a:rPr>
              <a:t>Νέες καλλιέργειες</a:t>
            </a:r>
            <a:endParaRPr lang="en-US" b="1" dirty="0">
              <a:solidFill>
                <a:prstClr val="white"/>
              </a:solidFill>
              <a:latin typeface="Calibri"/>
            </a:endParaRPr>
          </a:p>
          <a:p>
            <a:pPr defTabSz="914377"/>
            <a:endParaRPr lang="el-GR" b="1" dirty="0">
              <a:solidFill>
                <a:prstClr val="white"/>
              </a:solidFill>
              <a:latin typeface="Calibri"/>
            </a:endParaRPr>
          </a:p>
          <a:p>
            <a:pPr algn="just" defTabSz="914377"/>
            <a:r>
              <a:rPr lang="el-GR" sz="1600" b="1" dirty="0">
                <a:solidFill>
                  <a:prstClr val="white"/>
                </a:solidFill>
                <a:latin typeface="Calibri"/>
              </a:rPr>
              <a:t>Καλλιέργεια Τρούφας</a:t>
            </a:r>
            <a:r>
              <a:rPr lang="el-GR" sz="1600" dirty="0">
                <a:solidFill>
                  <a:prstClr val="white"/>
                </a:solidFill>
                <a:latin typeface="Calibri"/>
              </a:rPr>
              <a:t>: Η περιοχή είναι ιδανικός τόπος (Υψόμετρο 400-800 μέτρα) για την καλλιέργεια της μαύρης τρούφας (χειμερινής και καλοκαιρινής) με την καλλιέργεια</a:t>
            </a:r>
            <a:r>
              <a:rPr lang="en-US" sz="1600" dirty="0">
                <a:solidFill>
                  <a:prstClr val="white"/>
                </a:solidFill>
                <a:latin typeface="Calibri"/>
              </a:rPr>
              <a:t> </a:t>
            </a:r>
            <a:r>
              <a:rPr lang="el-GR" sz="1600" dirty="0">
                <a:solidFill>
                  <a:prstClr val="white"/>
                </a:solidFill>
                <a:latin typeface="Calibri"/>
              </a:rPr>
              <a:t>δενδρυλλίων. Μπορεί επίσης να δοκιμαστεί η καλλιέργεια της περίφημης, πιο δύσκολης αλλά και πολύ πιο ακριβής λευκής τρούφας. </a:t>
            </a:r>
            <a:endParaRPr lang="en-US" sz="1600" dirty="0">
              <a:solidFill>
                <a:prstClr val="white"/>
              </a:solidFill>
              <a:latin typeface="Calibri"/>
            </a:endParaRPr>
          </a:p>
          <a:p>
            <a:pPr algn="just" defTabSz="914377"/>
            <a:endParaRPr lang="en-US" sz="1600" dirty="0">
              <a:solidFill>
                <a:prstClr val="white"/>
              </a:solidFill>
              <a:latin typeface="Calibri"/>
            </a:endParaRPr>
          </a:p>
          <a:p>
            <a:pPr algn="just" defTabSz="914377"/>
            <a:r>
              <a:rPr lang="el-GR" sz="1600" b="1" dirty="0">
                <a:solidFill>
                  <a:prstClr val="white"/>
                </a:solidFill>
                <a:latin typeface="Calibri"/>
              </a:rPr>
              <a:t>Καλλιέργεια Χαρουπιάς:</a:t>
            </a:r>
            <a:r>
              <a:rPr lang="el-GR" sz="1600" dirty="0">
                <a:solidFill>
                  <a:prstClr val="white"/>
                </a:solidFill>
                <a:latin typeface="Calibri"/>
              </a:rPr>
              <a:t> Η χαρουπιά είναι είδος δασικό, γεωργικό, βιομηχανικό και καλλωπιστικό. Από το ξύλο της παράγεται κάρβουνο αρίστης ποιότητας, το </a:t>
            </a:r>
            <a:r>
              <a:rPr lang="el-GR" sz="1600" dirty="0" err="1">
                <a:solidFill>
                  <a:prstClr val="white"/>
                </a:solidFill>
                <a:latin typeface="Calibri"/>
              </a:rPr>
              <a:t>καρδιόξυλό</a:t>
            </a:r>
            <a:r>
              <a:rPr lang="el-GR" sz="1600" dirty="0">
                <a:solidFill>
                  <a:prstClr val="white"/>
                </a:solidFill>
                <a:latin typeface="Calibri"/>
              </a:rPr>
              <a:t> της χρησιμοποιείται στην επιπλοποιία, την ξυλογλυπτική και τη βαρελοποιία, ενώ ο φλοιός και τα φύλλα της στη βυρσοδεψία και τη βαφική. Τα χαρούπια, ο καρπός του δένδρου, χρησιμοποιούνται ως ζωοτροφή αλλά και στην παρασκευή </a:t>
            </a:r>
            <a:r>
              <a:rPr lang="el-GR" sz="1600" dirty="0" err="1">
                <a:solidFill>
                  <a:prstClr val="white"/>
                </a:solidFill>
                <a:latin typeface="Calibri"/>
              </a:rPr>
              <a:t>χαρουπάλευρου</a:t>
            </a:r>
            <a:r>
              <a:rPr lang="el-GR" sz="1600" dirty="0">
                <a:solidFill>
                  <a:prstClr val="white"/>
                </a:solidFill>
                <a:latin typeface="Calibri"/>
              </a:rPr>
              <a:t> και </a:t>
            </a:r>
            <a:r>
              <a:rPr lang="el-GR" sz="1600" dirty="0" err="1">
                <a:solidFill>
                  <a:prstClr val="white"/>
                </a:solidFill>
                <a:latin typeface="Calibri"/>
              </a:rPr>
              <a:t>χαρουπόμελου</a:t>
            </a:r>
            <a:r>
              <a:rPr lang="el-GR" sz="1600" dirty="0">
                <a:solidFill>
                  <a:prstClr val="white"/>
                </a:solidFill>
                <a:latin typeface="Calibri"/>
              </a:rPr>
              <a:t>, προϊόντα αυξημένης ζήτησης και σημαντικής διατροφικής και εμπορικής αξίας. Από τα σπόρια τους, τα καράτια, εξάγεται μία κολλώδης ουσία (κόμμι) χρήσιμη στη χαρτοβιομηχανία καθώς και ως στερεωτικό σε διάφορα τρόφιμα.</a:t>
            </a:r>
            <a:endParaRPr lang="en-US" sz="1600" dirty="0">
              <a:solidFill>
                <a:prstClr val="white"/>
              </a:solidFill>
              <a:latin typeface="Calibri"/>
            </a:endParaRPr>
          </a:p>
          <a:p>
            <a:pPr algn="just" defTabSz="914377"/>
            <a:endParaRPr lang="el-GR" sz="1600" dirty="0">
              <a:solidFill>
                <a:prstClr val="white"/>
              </a:solidFill>
              <a:latin typeface="Calibri"/>
            </a:endParaRPr>
          </a:p>
        </p:txBody>
      </p:sp>
      <p:pic>
        <p:nvPicPr>
          <p:cNvPr id="1026" name="Picture 2" descr="C:\Users\tee\Desktop\τρουφα.jpg"/>
          <p:cNvPicPr>
            <a:picLocks noChangeAspect="1" noChangeArrowheads="1"/>
          </p:cNvPicPr>
          <p:nvPr/>
        </p:nvPicPr>
        <p:blipFill>
          <a:blip r:embed="rId3" cstate="print"/>
          <a:srcRect/>
          <a:stretch>
            <a:fillRect/>
          </a:stretch>
        </p:blipFill>
        <p:spPr bwMode="auto">
          <a:xfrm>
            <a:off x="2063552" y="4077073"/>
            <a:ext cx="3577715" cy="2229772"/>
          </a:xfrm>
          <a:prstGeom prst="rect">
            <a:avLst/>
          </a:prstGeom>
          <a:noFill/>
        </p:spPr>
      </p:pic>
      <p:pic>
        <p:nvPicPr>
          <p:cNvPr id="1027" name="Picture 3" descr="C:\Users\tee\Desktop\χαρουπια.jpg"/>
          <p:cNvPicPr>
            <a:picLocks noChangeAspect="1" noChangeArrowheads="1"/>
          </p:cNvPicPr>
          <p:nvPr/>
        </p:nvPicPr>
        <p:blipFill>
          <a:blip r:embed="rId4" cstate="print"/>
          <a:srcRect/>
          <a:stretch>
            <a:fillRect/>
          </a:stretch>
        </p:blipFill>
        <p:spPr bwMode="auto">
          <a:xfrm>
            <a:off x="7032104" y="4077073"/>
            <a:ext cx="2952328" cy="2214247"/>
          </a:xfrm>
          <a:prstGeom prst="rect">
            <a:avLst/>
          </a:prstGeom>
          <a:noFill/>
        </p:spPr>
      </p:pic>
      <p:pic>
        <p:nvPicPr>
          <p:cNvPr id="6" name="Picture 2" descr="C:\Users\tee\Desktop\παρουσιαση χιος\χιος γενικο.jpg"/>
          <p:cNvPicPr>
            <a:picLocks noChangeAspect="1" noChangeArrowheads="1"/>
          </p:cNvPicPr>
          <p:nvPr/>
        </p:nvPicPr>
        <p:blipFill>
          <a:blip r:embed="rId5" cstate="print">
            <a:lum bright="-12000"/>
          </a:blip>
          <a:srcRect/>
          <a:stretch>
            <a:fillRect/>
          </a:stretch>
        </p:blipFill>
        <p:spPr bwMode="auto">
          <a:xfrm>
            <a:off x="-83507" y="0"/>
            <a:ext cx="12192000" cy="6858000"/>
          </a:xfrm>
          <a:prstGeom prst="rect">
            <a:avLst/>
          </a:prstGeom>
          <a:noFill/>
        </p:spPr>
      </p:pic>
      <p:pic>
        <p:nvPicPr>
          <p:cNvPr id="3" name="Εικόνα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07" y="5618951"/>
            <a:ext cx="1717098" cy="1286166"/>
          </a:xfrm>
          <a:prstGeom prst="rect">
            <a:avLst/>
          </a:prstGeom>
        </p:spPr>
      </p:pic>
    </p:spTree>
    <p:extLst>
      <p:ext uri="{BB962C8B-B14F-4D97-AF65-F5344CB8AC3E}">
        <p14:creationId xmlns:p14="http://schemas.microsoft.com/office/powerpoint/2010/main" val="3409679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822F9ED-6A5E-4514-B193-501468BF63EE}"/>
              </a:ext>
            </a:extLst>
          </p:cNvPr>
          <p:cNvPicPr>
            <a:picLocks noChangeAspect="1"/>
          </p:cNvPicPr>
          <p:nvPr/>
        </p:nvPicPr>
        <p:blipFill rotWithShape="1">
          <a:blip r:embed="rId4">
            <a:extLst>
              <a:ext uri="{28A0092B-C50C-407E-A947-70E740481C1C}">
                <a14:useLocalDpi xmlns:a14="http://schemas.microsoft.com/office/drawing/2010/main" val="0"/>
              </a:ext>
            </a:extLst>
          </a:blip>
          <a:srcRect l="4453" t="7457" r="8516" b="14161"/>
          <a:stretch/>
        </p:blipFill>
        <p:spPr>
          <a:xfrm>
            <a:off x="0" y="0"/>
            <a:ext cx="12192000" cy="6858000"/>
          </a:xfrm>
          <a:prstGeom prst="rect">
            <a:avLst/>
          </a:prstGeom>
        </p:spPr>
      </p:pic>
      <p:sp>
        <p:nvSpPr>
          <p:cNvPr id="13" name="文本框 12"/>
          <p:cNvSpPr txBox="1"/>
          <p:nvPr/>
        </p:nvSpPr>
        <p:spPr>
          <a:xfrm>
            <a:off x="904288" y="2084035"/>
            <a:ext cx="6736613" cy="1323439"/>
          </a:xfrm>
          <a:prstGeom prst="rect">
            <a:avLst/>
          </a:prstGeom>
          <a:noFill/>
        </p:spPr>
        <p:txBody>
          <a:bodyPr wrap="square" rtlCol="0">
            <a:spAutoFit/>
          </a:bodyPr>
          <a:lstStyle/>
          <a:p>
            <a:pPr defTabSz="1217476">
              <a:defRPr/>
            </a:pPr>
            <a:r>
              <a:rPr lang="el-GR" altLang="zh-CN" sz="4000" i="1" spc="533">
                <a:solidFill>
                  <a:srgbClr val="293247"/>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sym typeface="思源宋体 CN Light" panose="02020300000000000000" pitchFamily="18" charset="-122"/>
              </a:rPr>
              <a:t>Ευχαριστούμε για την προσοχή σας</a:t>
            </a:r>
            <a:r>
              <a:rPr lang="zh-CN" altLang="en-US" sz="4000" i="1" spc="533">
                <a:solidFill>
                  <a:srgbClr val="293247"/>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sym typeface="思源宋体 CN Light" panose="02020300000000000000" pitchFamily="18" charset="-122"/>
              </a:rPr>
              <a:t>！</a:t>
            </a:r>
            <a:endParaRPr lang="en-US" altLang="zh-CN" sz="4000" i="1" spc="533">
              <a:solidFill>
                <a:srgbClr val="293247"/>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sym typeface="思源宋体 CN Light" panose="02020300000000000000" pitchFamily="18" charset="-122"/>
            </a:endParaRPr>
          </a:p>
        </p:txBody>
      </p:sp>
      <p:grpSp>
        <p:nvGrpSpPr>
          <p:cNvPr id="6" name="Ομάδα 5">
            <a:extLst>
              <a:ext uri="{FF2B5EF4-FFF2-40B4-BE49-F238E27FC236}">
                <a16:creationId xmlns:a16="http://schemas.microsoft.com/office/drawing/2014/main" id="{04358947-A563-D97D-C708-422512F42D85}"/>
              </a:ext>
            </a:extLst>
          </p:cNvPr>
          <p:cNvGrpSpPr/>
          <p:nvPr/>
        </p:nvGrpSpPr>
        <p:grpSpPr>
          <a:xfrm>
            <a:off x="703536" y="344074"/>
            <a:ext cx="6937365" cy="935252"/>
            <a:chOff x="534883" y="211810"/>
            <a:chExt cx="5203024" cy="701439"/>
          </a:xfrm>
        </p:grpSpPr>
        <p:pic>
          <p:nvPicPr>
            <p:cNvPr id="8" name="Εικόνα 7" descr="Εικόνα που περιέχει κείμενο, clipart&#10;&#10;Περιγραφή που δημιουργήθηκε αυτόματα">
              <a:extLst>
                <a:ext uri="{FF2B5EF4-FFF2-40B4-BE49-F238E27FC236}">
                  <a16:creationId xmlns:a16="http://schemas.microsoft.com/office/drawing/2014/main" id="{E0218B75-83D9-C0C3-3DF2-25FCF4018C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883" y="211810"/>
              <a:ext cx="582828" cy="701439"/>
            </a:xfrm>
            <a:prstGeom prst="rect">
              <a:avLst/>
            </a:prstGeom>
          </p:spPr>
        </p:pic>
        <p:sp>
          <p:nvSpPr>
            <p:cNvPr id="9" name="TextBox 8">
              <a:extLst>
                <a:ext uri="{FF2B5EF4-FFF2-40B4-BE49-F238E27FC236}">
                  <a16:creationId xmlns:a16="http://schemas.microsoft.com/office/drawing/2014/main" id="{4C286682-134B-85BE-2C63-4273EB8DE444}"/>
                </a:ext>
              </a:extLst>
            </p:cNvPr>
            <p:cNvSpPr txBox="1"/>
            <p:nvPr/>
          </p:nvSpPr>
          <p:spPr>
            <a:xfrm>
              <a:off x="1118495" y="352281"/>
              <a:ext cx="4619412" cy="500233"/>
            </a:xfrm>
            <a:prstGeom prst="rect">
              <a:avLst/>
            </a:prstGeom>
            <a:noFill/>
          </p:spPr>
          <p:txBody>
            <a:bodyPr wrap="square">
              <a:spAutoFit/>
            </a:bodyPr>
            <a:lstStyle/>
            <a:p>
              <a:pPr defTabSz="1217476">
                <a:defRPr/>
              </a:pPr>
              <a:r>
                <a:rPr lang="el-GR" sz="1867">
                  <a:solidFill>
                    <a:srgbClr val="002060"/>
                  </a:solidFill>
                  <a:latin typeface="Cambria" panose="02040503050406030204" pitchFamily="18" charset="0"/>
                  <a:ea typeface="Times New Roman" panose="02020603050405020304" pitchFamily="18" charset="0"/>
                </a:rPr>
                <a:t>ΙΝΣΤΙΤΟΥΤΟ </a:t>
              </a:r>
              <a:r>
                <a:rPr lang="el-GR" sz="1867">
                  <a:solidFill>
                    <a:srgbClr val="755B25"/>
                  </a:solidFill>
                  <a:latin typeface="Cambria" panose="02040503050406030204" pitchFamily="18" charset="0"/>
                  <a:ea typeface="Times New Roman" panose="02020603050405020304" pitchFamily="18" charset="0"/>
                </a:rPr>
                <a:t>ΤΟΥΡΙΣΤΙΚΩΝ </a:t>
              </a:r>
              <a:r>
                <a:rPr lang="el-GR" sz="1867">
                  <a:solidFill>
                    <a:srgbClr val="002060"/>
                  </a:solidFill>
                  <a:latin typeface="Cambria" panose="02040503050406030204" pitchFamily="18" charset="0"/>
                  <a:ea typeface="Times New Roman" panose="02020603050405020304" pitchFamily="18" charset="0"/>
                </a:rPr>
                <a:t>ΕΡΕΥΝΩΝ ΚΑΙ </a:t>
              </a:r>
              <a:r>
                <a:rPr lang="el-GR" sz="1867">
                  <a:solidFill>
                    <a:srgbClr val="755B25"/>
                  </a:solidFill>
                  <a:latin typeface="Cambria" panose="02040503050406030204" pitchFamily="18" charset="0"/>
                  <a:ea typeface="Times New Roman" panose="02020603050405020304" pitchFamily="18" charset="0"/>
                </a:rPr>
                <a:t>ΠΡΟΒΛΕΨΕΩΝ</a:t>
              </a:r>
              <a:endParaRPr lang="el-GR" sz="1867">
                <a:solidFill>
                  <a:srgbClr val="000000"/>
                </a:solidFill>
                <a:latin typeface="Times New Roman" panose="02020603050405020304" pitchFamily="18" charset="0"/>
                <a:ea typeface="Times New Roman" panose="02020603050405020304" pitchFamily="18" charset="0"/>
              </a:endParaRPr>
            </a:p>
            <a:p>
              <a:pPr defTabSz="1217476">
                <a:defRPr/>
              </a:pPr>
              <a:r>
                <a:rPr lang="en-US" sz="1867">
                  <a:solidFill>
                    <a:srgbClr val="755B25"/>
                  </a:solidFill>
                  <a:latin typeface="Cambria" panose="02040503050406030204" pitchFamily="18" charset="0"/>
                  <a:ea typeface="Times New Roman" panose="02020603050405020304" pitchFamily="18" charset="0"/>
                  <a:cs typeface="Times New Roman" panose="02020603050405020304" pitchFamily="18" charset="0"/>
                </a:rPr>
                <a:t>RESEARCH </a:t>
              </a:r>
              <a:r>
                <a:rPr lang="en-US" sz="1867">
                  <a:solidFill>
                    <a:srgbClr val="002060"/>
                  </a:solidFill>
                  <a:latin typeface="Cambria" panose="02040503050406030204" pitchFamily="18" charset="0"/>
                  <a:ea typeface="Times New Roman" panose="02020603050405020304" pitchFamily="18" charset="0"/>
                  <a:cs typeface="Times New Roman" panose="02020603050405020304" pitchFamily="18" charset="0"/>
                </a:rPr>
                <a:t>INSTITUTE </a:t>
              </a:r>
              <a:r>
                <a:rPr lang="en-US" sz="1867">
                  <a:solidFill>
                    <a:srgbClr val="755B25"/>
                  </a:solidFill>
                  <a:latin typeface="Cambria" panose="02040503050406030204" pitchFamily="18" charset="0"/>
                  <a:ea typeface="Times New Roman" panose="02020603050405020304" pitchFamily="18" charset="0"/>
                  <a:cs typeface="Times New Roman" panose="02020603050405020304" pitchFamily="18" charset="0"/>
                </a:rPr>
                <a:t>FOR </a:t>
              </a:r>
              <a:r>
                <a:rPr lang="en-US" sz="1867">
                  <a:solidFill>
                    <a:srgbClr val="002060"/>
                  </a:solidFill>
                  <a:latin typeface="Cambria" panose="02040503050406030204" pitchFamily="18" charset="0"/>
                  <a:ea typeface="Times New Roman" panose="02020603050405020304" pitchFamily="18" charset="0"/>
                  <a:cs typeface="Times New Roman" panose="02020603050405020304" pitchFamily="18" charset="0"/>
                </a:rPr>
                <a:t>TOURISΜ</a:t>
              </a:r>
              <a:endParaRPr lang="el-GR" sz="1867">
                <a:solidFill>
                  <a:srgbClr val="000000"/>
                </a:solidFill>
                <a:latin typeface="Arial"/>
                <a:ea typeface="微软雅黑"/>
              </a:endParaRPr>
            </a:p>
          </p:txBody>
        </p:sp>
      </p:grpSp>
      <p:pic>
        <p:nvPicPr>
          <p:cNvPr id="10" name="Εικόνα 9">
            <a:extLst>
              <a:ext uri="{FF2B5EF4-FFF2-40B4-BE49-F238E27FC236}">
                <a16:creationId xmlns:a16="http://schemas.microsoft.com/office/drawing/2014/main" id="{8E9B5556-FFC4-458D-CC87-88F239226C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07" y="5799712"/>
            <a:ext cx="1058288" cy="1058288"/>
          </a:xfrm>
          <a:prstGeom prst="rect">
            <a:avLst/>
          </a:prstGeom>
        </p:spPr>
      </p:pic>
      <p:pic>
        <p:nvPicPr>
          <p:cNvPr id="7" name="Εικόνα 6">
            <a:extLst>
              <a:ext uri="{FF2B5EF4-FFF2-40B4-BE49-F238E27FC236}">
                <a16:creationId xmlns:a16="http://schemas.microsoft.com/office/drawing/2014/main" id="{D764FB61-3A52-A1D9-18AC-C0DEF272E4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0857" y="3723621"/>
            <a:ext cx="2876740" cy="2876740"/>
          </a:xfrm>
          <a:prstGeom prst="rect">
            <a:avLst/>
          </a:prstGeom>
        </p:spPr>
      </p:pic>
      <p:pic>
        <p:nvPicPr>
          <p:cNvPr id="3" name="Εικόνα 2">
            <a:extLst>
              <a:ext uri="{FF2B5EF4-FFF2-40B4-BE49-F238E27FC236}">
                <a16:creationId xmlns:a16="http://schemas.microsoft.com/office/drawing/2014/main" id="{84986135-5E9F-F6BE-09AE-3FD14915E4D7}"/>
              </a:ext>
            </a:extLst>
          </p:cNvPr>
          <p:cNvPicPr>
            <a:picLocks noChangeAspect="1"/>
          </p:cNvPicPr>
          <p:nvPr/>
        </p:nvPicPr>
        <p:blipFill>
          <a:blip r:embed="rId8"/>
          <a:stretch>
            <a:fillRect/>
          </a:stretch>
        </p:blipFill>
        <p:spPr>
          <a:xfrm>
            <a:off x="1204406" y="5503592"/>
            <a:ext cx="2154373" cy="1023507"/>
          </a:xfrm>
          <a:prstGeom prst="rect">
            <a:avLst/>
          </a:prstGeom>
        </p:spPr>
      </p:pic>
    </p:spTree>
    <p:custDataLst>
      <p:tags r:id="rId1"/>
    </p:custDataLst>
    <p:extLst>
      <p:ext uri="{BB962C8B-B14F-4D97-AF65-F5344CB8AC3E}">
        <p14:creationId xmlns:p14="http://schemas.microsoft.com/office/powerpoint/2010/main" val="2324193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9">
            <a:extLst>
              <a:ext uri="{FF2B5EF4-FFF2-40B4-BE49-F238E27FC236}">
                <a16:creationId xmlns:a16="http://schemas.microsoft.com/office/drawing/2014/main" id="{F56AE1B2-3354-430B-9E05-2241C72EE9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FB0F81B-0EBF-EC0D-98E9-70544777B84B}"/>
              </a:ext>
            </a:extLst>
          </p:cNvPr>
          <p:cNvSpPr txBox="1"/>
          <p:nvPr/>
        </p:nvSpPr>
        <p:spPr>
          <a:xfrm>
            <a:off x="233682" y="2183809"/>
            <a:ext cx="2661920" cy="980781"/>
          </a:xfrm>
          <a:prstGeom prst="rect">
            <a:avLst/>
          </a:prstGeom>
          <a:noFill/>
        </p:spPr>
        <p:txBody>
          <a:bodyPr wrap="square">
            <a:spAutoFit/>
          </a:bodyPr>
          <a:lstStyle/>
          <a:p>
            <a:pPr>
              <a:lnSpc>
                <a:spcPct val="107000"/>
              </a:lnSpc>
              <a:spcBef>
                <a:spcPts val="1200"/>
              </a:spcBef>
            </a:pPr>
            <a:r>
              <a:rPr lang="el-GR" sz="2800" b="1" kern="0" dirty="0">
                <a:solidFill>
                  <a:srgbClr val="2F5496"/>
                </a:solidFill>
                <a:effectLst/>
                <a:latin typeface="Cambria" panose="02040503050406030204" pitchFamily="18" charset="0"/>
                <a:ea typeface="Cambria" panose="02040503050406030204" pitchFamily="18" charset="0"/>
                <a:cs typeface="Times New Roman" panose="02020603050405020304" pitchFamily="18" charset="0"/>
              </a:rPr>
              <a:t>Το τουριστικό προϊόν</a:t>
            </a:r>
          </a:p>
        </p:txBody>
      </p:sp>
      <p:graphicFrame>
        <p:nvGraphicFramePr>
          <p:cNvPr id="7" name="TextBox 2">
            <a:extLst>
              <a:ext uri="{FF2B5EF4-FFF2-40B4-BE49-F238E27FC236}">
                <a16:creationId xmlns:a16="http://schemas.microsoft.com/office/drawing/2014/main" id="{9EEDAE84-3838-EF3F-DDB6-7261844AB745}"/>
              </a:ext>
            </a:extLst>
          </p:cNvPr>
          <p:cNvGraphicFramePr/>
          <p:nvPr>
            <p:extLst>
              <p:ext uri="{D42A27DB-BD31-4B8C-83A1-F6EECF244321}">
                <p14:modId xmlns:p14="http://schemas.microsoft.com/office/powerpoint/2010/main" val="2163272125"/>
              </p:ext>
            </p:extLst>
          </p:nvPr>
        </p:nvGraphicFramePr>
        <p:xfrm>
          <a:off x="2895602" y="552796"/>
          <a:ext cx="8432798" cy="6152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0034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77EAF8F-A427-6784-19FC-29A08CCB60C6}"/>
              </a:ext>
            </a:extLst>
          </p:cNvPr>
          <p:cNvPicPr>
            <a:picLocks noChangeAspect="1"/>
          </p:cNvPicPr>
          <p:nvPr/>
        </p:nvPicPr>
        <p:blipFill rotWithShape="1">
          <a:blip r:embed="rId2"/>
          <a:srcRect r="1" b="45922"/>
          <a:stretch/>
        </p:blipFill>
        <p:spPr>
          <a:xfrm>
            <a:off x="2" y="9"/>
            <a:ext cx="3049530" cy="2590791"/>
          </a:xfrm>
          <a:prstGeom prst="rect">
            <a:avLst/>
          </a:prstGeom>
        </p:spPr>
      </p:pic>
      <p:sp>
        <p:nvSpPr>
          <p:cNvPr id="2" name="Ορθογώνιο 1"/>
          <p:cNvSpPr/>
          <p:nvPr/>
        </p:nvSpPr>
        <p:spPr>
          <a:xfrm>
            <a:off x="1491343" y="1406941"/>
            <a:ext cx="9890344" cy="4360168"/>
          </a:xfrm>
          <a:prstGeom prst="rect">
            <a:avLst/>
          </a:prstGeom>
        </p:spPr>
        <p:txBody>
          <a:bodyPr wrap="square">
            <a:spAutoFit/>
          </a:bodyPr>
          <a:lstStyle/>
          <a:p>
            <a:pPr algn="just">
              <a:spcAft>
                <a:spcPts val="800"/>
              </a:spcAft>
            </a:pPr>
            <a:r>
              <a:rPr lang="el-GR"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Στο έργο ΑΕΙ, πέρα από τη καταγραφή των υποδομών των υπό έρευνα περιοχών, μελετήσαμε το περιβαλλοντικό και πολιτιστικό απόθεμα των περιοχών αυτών αλλά και τα προβλήματα, τις ανάγκες, την κουλτούρα και το όραμα των ανθρώπων που ζουν και δραστηριοποιούνται επαγγελματικά εκεί. Τα δεδομένα αυτά μετατράπηκαν, ύστερα από δομημένη ανάλυση, σε πληροφορία και γνώση με την οποία εφοδιάσαμε το έργο και τους συνεργάτες μας.</a:t>
            </a:r>
            <a:endParaRPr lang="en-GB" sz="2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l-GR" sz="2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l-GR"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Όμως μέσα από την εμπλοκή μας αυτή μάθαμε πολλά περισσότερα. Αυτά που ανακαλύψαμε αποτέλεσαν συχνά έκπληξη άλλοτε ευχάριστη και άλλοτε όχι, αλλά σίγουρα ήταν χρήσιμα και σημαντικά για την επιτυχία του έργου. Συνεργαστήκαν μαζί μας με ιδιαίτερη προθυμία φορείς, επιχειρηματίες, παραγωγοί των περιοχών αυτών και κατέθεσαν τα δικά τους δεδομένα, πληροφορίες, γνώσεις και απόψεις.</a:t>
            </a:r>
            <a:endParaRPr lang="el-GR" sz="2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Εικόνα 2" descr="Εικόνα που περιέχει γραφικά, γραμματοσειρά, κείμενο, λογότυπο&#10;&#10;Περιγραφή που δημιουργήθηκε αυτόματα">
            <a:extLst>
              <a:ext uri="{FF2B5EF4-FFF2-40B4-BE49-F238E27FC236}">
                <a16:creationId xmlns:a16="http://schemas.microsoft.com/office/drawing/2014/main" id="{8F5BC1F9-CF90-8B22-D48F-CDD994967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6714" y="5689120"/>
            <a:ext cx="836562" cy="984148"/>
          </a:xfrm>
          <a:prstGeom prst="rect">
            <a:avLst/>
          </a:prstGeom>
        </p:spPr>
      </p:pic>
    </p:spTree>
    <p:extLst>
      <p:ext uri="{BB962C8B-B14F-4D97-AF65-F5344CB8AC3E}">
        <p14:creationId xmlns:p14="http://schemas.microsoft.com/office/powerpoint/2010/main" val="1087379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CE3BF9-8B80-4325-8F5A-247F62C293D1}"/>
              </a:ext>
            </a:extLst>
          </p:cNvPr>
          <p:cNvSpPr txBox="1">
            <a:spLocks noChangeArrowheads="1"/>
          </p:cNvSpPr>
          <p:nvPr/>
        </p:nvSpPr>
        <p:spPr>
          <a:xfrm>
            <a:off x="322486" y="372487"/>
            <a:ext cx="11547030" cy="381000"/>
          </a:xfrm>
          <a:prstGeom prst="rect">
            <a:avLst/>
          </a:prstGeom>
          <a:solidFill>
            <a:schemeClr val="tx1">
              <a:alpha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l-GR" altLang="el-GR" sz="2800" b="1" dirty="0">
                <a:solidFill>
                  <a:srgbClr val="FFFF00"/>
                </a:solidFill>
                <a:latin typeface="Calibri" panose="020F0502020204030204" pitchFamily="34" charset="0"/>
                <a:cs typeface="Calibri" panose="020F0502020204030204" pitchFamily="34" charset="0"/>
              </a:rPr>
              <a:t>ΙΙΙ. Παραθαλάσσια διαδρομή νομού Αιτωλοακαρνανίας</a:t>
            </a:r>
            <a:endParaRPr lang="en-GB" altLang="el-GR" sz="2800" b="1" dirty="0">
              <a:solidFill>
                <a:srgbClr val="FFFF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486" y="753487"/>
            <a:ext cx="11547030" cy="6123224"/>
          </a:xfrm>
          <a:prstGeom prst="rect">
            <a:avLst/>
          </a:prstGeom>
        </p:spPr>
      </p:pic>
    </p:spTree>
    <p:extLst>
      <p:ext uri="{BB962C8B-B14F-4D97-AF65-F5344CB8AC3E}">
        <p14:creationId xmlns:p14="http://schemas.microsoft.com/office/powerpoint/2010/main" val="745571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FEC07253-108D-687B-FEC3-08D20372ABFC}"/>
              </a:ext>
            </a:extLst>
          </p:cNvPr>
          <p:cNvPicPr>
            <a:picLocks noChangeAspect="1"/>
          </p:cNvPicPr>
          <p:nvPr/>
        </p:nvPicPr>
        <p:blipFill rotWithShape="1">
          <a:blip r:embed="rId2"/>
          <a:srcRect r="1" b="45922"/>
          <a:stretch/>
        </p:blipFill>
        <p:spPr>
          <a:xfrm>
            <a:off x="1" y="10"/>
            <a:ext cx="4506685" cy="3828745"/>
          </a:xfrm>
          <a:prstGeom prst="rect">
            <a:avLst/>
          </a:prstGeom>
        </p:spPr>
      </p:pic>
      <p:sp>
        <p:nvSpPr>
          <p:cNvPr id="2" name="Ορθογώνιο 1"/>
          <p:cNvSpPr/>
          <p:nvPr/>
        </p:nvSpPr>
        <p:spPr>
          <a:xfrm>
            <a:off x="3777343" y="1578429"/>
            <a:ext cx="7282542" cy="4522334"/>
          </a:xfrm>
          <a:prstGeom prst="rect">
            <a:avLst/>
          </a:prstGeom>
        </p:spPr>
        <p:txBody>
          <a:bodyPr vert="horz" lIns="91440" tIns="45720" rIns="91440" bIns="45720" rtlCol="0">
            <a:normAutofit/>
          </a:bodyPr>
          <a:lstStyle/>
          <a:p>
            <a:pPr>
              <a:lnSpc>
                <a:spcPct val="90000"/>
              </a:lnSpc>
              <a:spcAft>
                <a:spcPts val="800"/>
              </a:spcAft>
            </a:pPr>
            <a:r>
              <a:rPr lang="en-US" sz="2000" dirty="0">
                <a:solidFill>
                  <a:srgbClr val="FF0000"/>
                </a:solidFill>
              </a:rPr>
              <a:t>Τα </a:t>
            </a:r>
            <a:r>
              <a:rPr lang="en-US" sz="2000" dirty="0" err="1">
                <a:solidFill>
                  <a:srgbClr val="FF0000"/>
                </a:solidFill>
              </a:rPr>
              <a:t>ερωτήμ</a:t>
            </a:r>
            <a:r>
              <a:rPr lang="en-US" sz="2000" dirty="0">
                <a:solidFill>
                  <a:srgbClr val="FF0000"/>
                </a:solidFill>
              </a:rPr>
              <a:t>ατα που δημιουργήθηκαν ήταν εύλογα.</a:t>
            </a:r>
          </a:p>
          <a:p>
            <a:pPr indent="-228600">
              <a:lnSpc>
                <a:spcPct val="90000"/>
              </a:lnSpc>
              <a:spcAft>
                <a:spcPts val="800"/>
              </a:spcAft>
              <a:buFont typeface="Arial" panose="020B0604020202020204" pitchFamily="34" charset="0"/>
              <a:buChar char="•"/>
            </a:pPr>
            <a:endParaRPr lang="en-US" sz="2000" dirty="0">
              <a:solidFill>
                <a:srgbClr val="FF0000"/>
              </a:solidFill>
            </a:endParaRPr>
          </a:p>
          <a:p>
            <a:pPr>
              <a:lnSpc>
                <a:spcPct val="90000"/>
              </a:lnSpc>
              <a:spcAft>
                <a:spcPts val="800"/>
              </a:spcAft>
            </a:pPr>
            <a:r>
              <a:rPr lang="en-US" sz="2000" dirty="0" err="1">
                <a:solidFill>
                  <a:srgbClr val="002060"/>
                </a:solidFill>
              </a:rPr>
              <a:t>Πως</a:t>
            </a:r>
            <a:r>
              <a:rPr lang="en-US" sz="2000" dirty="0">
                <a:solidFill>
                  <a:srgbClr val="002060"/>
                </a:solidFill>
              </a:rPr>
              <a:t> </a:t>
            </a:r>
            <a:r>
              <a:rPr lang="en-US" sz="2000" dirty="0" err="1">
                <a:solidFill>
                  <a:srgbClr val="002060"/>
                </a:solidFill>
              </a:rPr>
              <a:t>είν</a:t>
            </a:r>
            <a:r>
              <a:rPr lang="en-US" sz="2000" dirty="0">
                <a:solidFill>
                  <a:srgbClr val="002060"/>
                </a:solidFill>
              </a:rPr>
              <a:t>αι δυνατόν η Αιτωλοακαρνανία να είναι μια από τις λιγότερο τουριστικά ανεπτυγμένες περιοχές της χώρας; Η ιερή πόλη του Μεσολογγίου, παγκόσμιο ιστορικό σύμβολο, η Ναύπακτος και ο Θερβάντες, οι παραδοσιακοί τρόποι αλιείας στη λιμνοθάλασσα, η παραγωγή αλατιού και αυγοτάραχου, η γαστρονομία, ο παράδεισος των bird watchers,  o Αμβρακικός, οι δραστηριότητες στα δάση, τα βουνά και τα ποτάμια της Ορεινής Ναυπακτίας, οι ελαιώνες, τα αρχαία μνημεία και τόσα άλλα. Και ας </a:t>
            </a:r>
            <a:r>
              <a:rPr lang="en-US" sz="2000" dirty="0" err="1">
                <a:solidFill>
                  <a:srgbClr val="002060"/>
                </a:solidFill>
              </a:rPr>
              <a:t>είν</a:t>
            </a:r>
            <a:r>
              <a:rPr lang="en-US" sz="2000" dirty="0">
                <a:solidFill>
                  <a:srgbClr val="002060"/>
                </a:solidFill>
              </a:rPr>
              <a:t>αι κοντά σε μεγάλα αστικά κέντρα και ας διασταυρώνονται εκεί μεγάλοι και σύγχρονοι αυτοκινητόδρομοι. </a:t>
            </a:r>
            <a:endParaRPr lang="en-US" sz="2000" dirty="0">
              <a:solidFill>
                <a:srgbClr val="002060"/>
              </a:solidFill>
              <a:effectLst/>
            </a:endParaRPr>
          </a:p>
        </p:txBody>
      </p:sp>
      <p:pic>
        <p:nvPicPr>
          <p:cNvPr id="3" name="Εικόνα 2" descr="Εικόνα που περιέχει γραφικά, γραμματοσειρά, κείμενο, λογότυπο&#10;&#10;Περιγραφή που δημιουργήθηκε αυτόματα">
            <a:extLst>
              <a:ext uri="{FF2B5EF4-FFF2-40B4-BE49-F238E27FC236}">
                <a16:creationId xmlns:a16="http://schemas.microsoft.com/office/drawing/2014/main" id="{2F9A47B5-EB6C-D65F-EE3C-2C5A9649F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6714" y="5689120"/>
            <a:ext cx="836562" cy="984148"/>
          </a:xfrm>
          <a:prstGeom prst="rect">
            <a:avLst/>
          </a:prstGeom>
        </p:spPr>
      </p:pic>
    </p:spTree>
    <p:extLst>
      <p:ext uri="{BB962C8B-B14F-4D97-AF65-F5344CB8AC3E}">
        <p14:creationId xmlns:p14="http://schemas.microsoft.com/office/powerpoint/2010/main" val="3075019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27DE8E6-8DA3-422E-BB3D-FBF0A306A8FC}"/>
              </a:ext>
            </a:extLst>
          </p:cNvPr>
          <p:cNvSpPr txBox="1">
            <a:spLocks noChangeArrowheads="1"/>
          </p:cNvSpPr>
          <p:nvPr/>
        </p:nvSpPr>
        <p:spPr>
          <a:xfrm>
            <a:off x="525660" y="372487"/>
            <a:ext cx="11140683" cy="381000"/>
          </a:xfrm>
          <a:prstGeom prst="rect">
            <a:avLst/>
          </a:prstGeom>
          <a:solidFill>
            <a:schemeClr val="tx1">
              <a:alpha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l-GR" altLang="el-GR" sz="2800" b="1" dirty="0">
                <a:solidFill>
                  <a:srgbClr val="FFFF00"/>
                </a:solidFill>
                <a:latin typeface="Calibri" panose="020F0502020204030204" pitchFamily="34" charset="0"/>
                <a:cs typeface="Calibri" panose="020F0502020204030204" pitchFamily="34" charset="0"/>
              </a:rPr>
              <a:t>Ι. Παραποτάμια διαδρομή και πλεύση του Αχελώου</a:t>
            </a:r>
            <a:endParaRPr lang="en-GB" altLang="el-GR" sz="2800" b="1" dirty="0">
              <a:solidFill>
                <a:srgbClr val="FFFF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21" y="753489"/>
            <a:ext cx="11140623" cy="5907713"/>
          </a:xfrm>
          <a:prstGeom prst="rect">
            <a:avLst/>
          </a:prstGeom>
        </p:spPr>
      </p:pic>
    </p:spTree>
    <p:extLst>
      <p:ext uri="{BB962C8B-B14F-4D97-AF65-F5344CB8AC3E}">
        <p14:creationId xmlns:p14="http://schemas.microsoft.com/office/powerpoint/2010/main" val="2130974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984E8A12-185E-B905-FDF2-C11C0114260F}"/>
              </a:ext>
            </a:extLst>
          </p:cNvPr>
          <p:cNvPicPr>
            <a:picLocks noChangeAspect="1"/>
          </p:cNvPicPr>
          <p:nvPr/>
        </p:nvPicPr>
        <p:blipFill rotWithShape="1">
          <a:blip r:embed="rId2"/>
          <a:srcRect r="1" b="45922"/>
          <a:stretch/>
        </p:blipFill>
        <p:spPr>
          <a:xfrm>
            <a:off x="2" y="9"/>
            <a:ext cx="3049530" cy="2590791"/>
          </a:xfrm>
          <a:prstGeom prst="rect">
            <a:avLst/>
          </a:prstGeom>
        </p:spPr>
      </p:pic>
      <p:sp>
        <p:nvSpPr>
          <p:cNvPr id="2" name="Ορθογώνιο 1"/>
          <p:cNvSpPr/>
          <p:nvPr/>
        </p:nvSpPr>
        <p:spPr>
          <a:xfrm>
            <a:off x="1981200" y="1284519"/>
            <a:ext cx="5464633" cy="3170099"/>
          </a:xfrm>
          <a:prstGeom prst="rect">
            <a:avLst/>
          </a:prstGeom>
        </p:spPr>
        <p:txBody>
          <a:bodyPr wrap="square">
            <a:spAutoFit/>
          </a:bodyPr>
          <a:lstStyle/>
          <a:p>
            <a:pPr algn="just"/>
            <a:r>
              <a:rPr lang="el-GR" sz="2000" dirty="0">
                <a:solidFill>
                  <a:srgbClr val="002060"/>
                </a:solidFill>
                <a:ea typeface="Calibri" panose="020F0502020204030204" pitchFamily="34" charset="0"/>
                <a:cs typeface="Times New Roman" panose="02020603050405020304" pitchFamily="18" charset="0"/>
              </a:rPr>
              <a:t>Η Κεντρική και Βόρεια Εύβοια σε κοντινή απόσταση από την Αθήνα, με απίστευτη βιοποικιλότητα, παρθένα δάση, νερά άλλοτε δροσερά και άλλοτε ιαματικά,  παραδοσιακά ορεινά χωριά  με εξαιρετικό κλίμα που βρίσκονται 15-20 λεπτά μακριά από όμορφες παραλίες στο Αιγαίο και τον Ευβοϊκό. Ακόμα, πλούσια ιστορία από την αρχαιότητα έως την απελευθέρωση, μνημεία,  παραδοσιακές γιορτές και πανηγύρια, τοπικά προϊόντα και γαστρονομία. </a:t>
            </a:r>
            <a:endParaRPr lang="el-GR" sz="2000" dirty="0">
              <a:solidFill>
                <a:srgbClr val="002060"/>
              </a:solidFill>
            </a:endParaRPr>
          </a:p>
        </p:txBody>
      </p:sp>
      <p:pic>
        <p:nvPicPr>
          <p:cNvPr id="3" name="Picture 3">
            <a:extLst>
              <a:ext uri="{FF2B5EF4-FFF2-40B4-BE49-F238E27FC236}">
                <a16:creationId xmlns:a16="http://schemas.microsoft.com/office/drawing/2014/main" id="{968D7203-8CB4-0075-D7AE-CE9F8D6AD9AF}"/>
              </a:ext>
            </a:extLst>
          </p:cNvPr>
          <p:cNvPicPr>
            <a:picLocks noChangeAspect="1"/>
          </p:cNvPicPr>
          <p:nvPr/>
        </p:nvPicPr>
        <p:blipFill>
          <a:blip r:embed="rId3"/>
          <a:stretch>
            <a:fillRect/>
          </a:stretch>
        </p:blipFill>
        <p:spPr>
          <a:xfrm>
            <a:off x="7837720" y="990600"/>
            <a:ext cx="3782725" cy="3174347"/>
          </a:xfrm>
          <a:prstGeom prst="rect">
            <a:avLst/>
          </a:prstGeom>
        </p:spPr>
      </p:pic>
      <p:sp>
        <p:nvSpPr>
          <p:cNvPr id="4" name="Ορθογώνιο 3"/>
          <p:cNvSpPr/>
          <p:nvPr/>
        </p:nvSpPr>
        <p:spPr>
          <a:xfrm>
            <a:off x="748424" y="4786264"/>
            <a:ext cx="9786875" cy="1323439"/>
          </a:xfrm>
          <a:prstGeom prst="rect">
            <a:avLst/>
          </a:prstGeom>
        </p:spPr>
        <p:txBody>
          <a:bodyPr wrap="square">
            <a:spAutoFit/>
          </a:bodyPr>
          <a:lstStyle/>
          <a:p>
            <a:pPr algn="just"/>
            <a:r>
              <a:rPr lang="el-GR" sz="2000" dirty="0">
                <a:solidFill>
                  <a:srgbClr val="002060"/>
                </a:solidFill>
                <a:ea typeface="Calibri" panose="020F0502020204030204" pitchFamily="34" charset="0"/>
                <a:cs typeface="Times New Roman" panose="02020603050405020304" pitchFamily="18" charset="0"/>
              </a:rPr>
              <a:t>Κάθε επίσκεψη στην Εύβοια είναι μία αξέχαστη πολιτιστική και φυσιολατρική εμπειρία. Και όμως η φτωχή τουριστική περίοδος δεν διαρκεί περισσότερο από οκτώ εβδομάδες και οι νέοι και κυρίως οι γυναίκες εγκαταλείπουν τα χωριά τους αναζητώντας την ευημερία στα αστικά κέντρα. </a:t>
            </a:r>
            <a:endParaRPr lang="el-GR" sz="2000" dirty="0">
              <a:solidFill>
                <a:srgbClr val="002060"/>
              </a:solidFill>
            </a:endParaRPr>
          </a:p>
        </p:txBody>
      </p:sp>
      <p:pic>
        <p:nvPicPr>
          <p:cNvPr id="6" name="Εικόνα 5" descr="Εικόνα που περιέχει γραφικά, γραμματοσειρά, κείμενο, λογότυπο&#10;&#10;Περιγραφή που δημιουργήθηκε αυτόματα">
            <a:extLst>
              <a:ext uri="{FF2B5EF4-FFF2-40B4-BE49-F238E27FC236}">
                <a16:creationId xmlns:a16="http://schemas.microsoft.com/office/drawing/2014/main" id="{D9EFDB25-007A-54C7-1099-95F294ECF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6714" y="5689120"/>
            <a:ext cx="836562" cy="984148"/>
          </a:xfrm>
          <a:prstGeom prst="rect">
            <a:avLst/>
          </a:prstGeom>
        </p:spPr>
      </p:pic>
    </p:spTree>
    <p:extLst>
      <p:ext uri="{BB962C8B-B14F-4D97-AF65-F5344CB8AC3E}">
        <p14:creationId xmlns:p14="http://schemas.microsoft.com/office/powerpoint/2010/main" val="3251220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71038591-0A52-F686-32F6-C774981BBD2C}"/>
              </a:ext>
            </a:extLst>
          </p:cNvPr>
          <p:cNvPicPr>
            <a:picLocks noChangeAspect="1"/>
          </p:cNvPicPr>
          <p:nvPr/>
        </p:nvPicPr>
        <p:blipFill rotWithShape="1">
          <a:blip r:embed="rId2"/>
          <a:srcRect r="1" b="45922"/>
          <a:stretch/>
        </p:blipFill>
        <p:spPr>
          <a:xfrm>
            <a:off x="2" y="9"/>
            <a:ext cx="3049530" cy="2590791"/>
          </a:xfrm>
          <a:prstGeom prst="rect">
            <a:avLst/>
          </a:prstGeom>
        </p:spPr>
      </p:pic>
      <p:sp>
        <p:nvSpPr>
          <p:cNvPr id="2" name="Ορθογώνιο 1"/>
          <p:cNvSpPr/>
          <p:nvPr/>
        </p:nvSpPr>
        <p:spPr>
          <a:xfrm>
            <a:off x="1948543" y="2220685"/>
            <a:ext cx="8349342" cy="1724318"/>
          </a:xfrm>
          <a:prstGeom prst="rect">
            <a:avLst/>
          </a:prstGeom>
        </p:spPr>
        <p:txBody>
          <a:bodyPr wrap="square">
            <a:spAutoFit/>
          </a:bodyPr>
          <a:lstStyle/>
          <a:p>
            <a:pPr algn="just">
              <a:lnSpc>
                <a:spcPct val="107000"/>
              </a:lnSpc>
              <a:spcAft>
                <a:spcPts val="800"/>
              </a:spcAft>
            </a:pPr>
            <a:r>
              <a:rPr lang="el-GR" sz="2000" dirty="0">
                <a:solidFill>
                  <a:srgbClr val="002060"/>
                </a:solidFill>
                <a:ea typeface="Calibri" panose="020F0502020204030204" pitchFamily="34" charset="0"/>
                <a:cs typeface="Times New Roman" panose="02020603050405020304" pitchFamily="18" charset="0"/>
              </a:rPr>
              <a:t>Παρόμοια ήταν τα ευρήματα και οι εμπειρίες στις άλλες περιοχές που αγκάλιασε το έργο. Στα κινηματογραφικά τοπία της ανατολικής Μάνης, με τα παραδοσιακά χωριά και τις αναρίθμητες βυζαντινές εκκλησίες, στα </a:t>
            </a:r>
            <a:r>
              <a:rPr lang="el-GR" sz="2000" dirty="0" err="1">
                <a:solidFill>
                  <a:srgbClr val="002060"/>
                </a:solidFill>
                <a:ea typeface="Calibri" panose="020F0502020204030204" pitchFamily="34" charset="0"/>
                <a:cs typeface="Times New Roman" panose="02020603050405020304" pitchFamily="18" charset="0"/>
              </a:rPr>
              <a:t>μαστιχοχώραφα</a:t>
            </a:r>
            <a:r>
              <a:rPr lang="el-GR" sz="2000" dirty="0">
                <a:solidFill>
                  <a:srgbClr val="002060"/>
                </a:solidFill>
                <a:ea typeface="Calibri" panose="020F0502020204030204" pitchFamily="34" charset="0"/>
                <a:cs typeface="Times New Roman" panose="02020603050405020304" pitchFamily="18" charset="0"/>
              </a:rPr>
              <a:t>, την Ιστορία, τις παραδόσεις αλλά και τις φυσικές ομορφιές της Χίου αλλά και της Σύμης, της Χάλκης της Κάσου και του Καστελόριζου. </a:t>
            </a:r>
            <a:endParaRPr lang="el-GR" sz="2000" dirty="0">
              <a:solidFill>
                <a:srgbClr val="002060"/>
              </a:solidFill>
              <a:effectLst/>
              <a:ea typeface="Calibri" panose="020F0502020204030204" pitchFamily="34" charset="0"/>
              <a:cs typeface="Times New Roman" panose="02020603050405020304" pitchFamily="18" charset="0"/>
            </a:endParaRPr>
          </a:p>
        </p:txBody>
      </p:sp>
      <p:pic>
        <p:nvPicPr>
          <p:cNvPr id="3" name="Εικόνα 2" descr="Εικόνα που περιέχει γραφικά, γραμματοσειρά, κείμενο, λογότυπο&#10;&#10;Περιγραφή που δημιουργήθηκε αυτόματα">
            <a:extLst>
              <a:ext uri="{FF2B5EF4-FFF2-40B4-BE49-F238E27FC236}">
                <a16:creationId xmlns:a16="http://schemas.microsoft.com/office/drawing/2014/main" id="{B274841B-1415-AC56-34D7-11B848676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6714" y="5689120"/>
            <a:ext cx="836562" cy="984148"/>
          </a:xfrm>
          <a:prstGeom prst="rect">
            <a:avLst/>
          </a:prstGeom>
        </p:spPr>
      </p:pic>
    </p:spTree>
    <p:extLst>
      <p:ext uri="{BB962C8B-B14F-4D97-AF65-F5344CB8AC3E}">
        <p14:creationId xmlns:p14="http://schemas.microsoft.com/office/powerpoint/2010/main" val="2447224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1683</TotalTime>
  <Words>1672</Words>
  <Application>Microsoft Office PowerPoint</Application>
  <PresentationFormat>Ευρεία οθόνη</PresentationFormat>
  <Paragraphs>77</Paragraphs>
  <Slides>22</Slides>
  <Notes>1</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22</vt:i4>
      </vt:variant>
    </vt:vector>
  </HeadingPairs>
  <TitlesOfParts>
    <vt:vector size="29" baseType="lpstr">
      <vt:lpstr>Arial</vt:lpstr>
      <vt:lpstr>Calibri</vt:lpstr>
      <vt:lpstr>Calibri Light</vt:lpstr>
      <vt:lpstr>Cambria</vt:lpstr>
      <vt:lpstr>Times New Roman</vt:lpstr>
      <vt:lpstr>思源黑体 CN Light</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Panousi Sofia</dc:creator>
  <cp:lastModifiedBy>Panousi Sofia</cp:lastModifiedBy>
  <cp:revision>21</cp:revision>
  <dcterms:created xsi:type="dcterms:W3CDTF">2023-12-08T18:30:51Z</dcterms:created>
  <dcterms:modified xsi:type="dcterms:W3CDTF">2023-12-13T13:20:39Z</dcterms:modified>
</cp:coreProperties>
</file>