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96" r:id="rId3"/>
  </p:sldMasterIdLst>
  <p:notesMasterIdLst>
    <p:notesMasterId r:id="rId36"/>
  </p:notesMasterIdLst>
  <p:sldIdLst>
    <p:sldId id="623" r:id="rId4"/>
    <p:sldId id="668" r:id="rId5"/>
    <p:sldId id="669" r:id="rId6"/>
    <p:sldId id="665" r:id="rId7"/>
    <p:sldId id="666" r:id="rId8"/>
    <p:sldId id="667" r:id="rId9"/>
    <p:sldId id="670" r:id="rId10"/>
    <p:sldId id="501" r:id="rId11"/>
    <p:sldId id="672" r:id="rId12"/>
    <p:sldId id="630" r:id="rId13"/>
    <p:sldId id="673" r:id="rId14"/>
    <p:sldId id="674" r:id="rId15"/>
    <p:sldId id="675" r:id="rId16"/>
    <p:sldId id="671" r:id="rId17"/>
    <p:sldId id="632" r:id="rId18"/>
    <p:sldId id="663" r:id="rId19"/>
    <p:sldId id="683" r:id="rId20"/>
    <p:sldId id="684" r:id="rId21"/>
    <p:sldId id="685" r:id="rId22"/>
    <p:sldId id="686" r:id="rId23"/>
    <p:sldId id="687" r:id="rId24"/>
    <p:sldId id="677" r:id="rId25"/>
    <p:sldId id="678" r:id="rId26"/>
    <p:sldId id="680" r:id="rId27"/>
    <p:sldId id="690" r:id="rId28"/>
    <p:sldId id="692" r:id="rId29"/>
    <p:sldId id="691" r:id="rId30"/>
    <p:sldId id="693" r:id="rId31"/>
    <p:sldId id="695" r:id="rId32"/>
    <p:sldId id="696" r:id="rId33"/>
    <p:sldId id="697" r:id="rId34"/>
    <p:sldId id="661"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8104"/>
    <a:srgbClr val="AAC6C5"/>
    <a:srgbClr val="89B1B0"/>
    <a:srgbClr val="80ACAB"/>
    <a:srgbClr val="E5E6DA"/>
    <a:srgbClr val="A65885"/>
    <a:srgbClr val="A365D1"/>
    <a:srgbClr val="FFC9C9"/>
    <a:srgbClr val="FF3737"/>
    <a:srgbClr val="7B9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12BED-155A-4A1E-8B57-C0F1BFFE272F}" v="262" dt="2025-01-28T17:03:20.10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81" autoAdjust="0"/>
    <p:restoredTop sz="94660"/>
  </p:normalViewPr>
  <p:slideViewPr>
    <p:cSldViewPr snapToGrid="0">
      <p:cViewPr varScale="1">
        <p:scale>
          <a:sx n="107" d="100"/>
          <a:sy n="107"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ousi Sofia" userId="1e6d4ec9-4904-4dd2-9869-7e27fe13e2ae" providerId="ADAL" clId="{6C35D7FB-CDAB-4C41-A9FC-6E008D6F0EC0}"/>
    <pc:docChg chg="modSld">
      <pc:chgData name="Panousi Sofia" userId="1e6d4ec9-4904-4dd2-9869-7e27fe13e2ae" providerId="ADAL" clId="{6C35D7FB-CDAB-4C41-A9FC-6E008D6F0EC0}" dt="2022-10-27T13:26:46.311" v="27" actId="20577"/>
      <pc:docMkLst>
        <pc:docMk/>
      </pc:docMkLst>
      <pc:sldChg chg="modSp mod">
        <pc:chgData name="Panousi Sofia" userId="1e6d4ec9-4904-4dd2-9869-7e27fe13e2ae" providerId="ADAL" clId="{6C35D7FB-CDAB-4C41-A9FC-6E008D6F0EC0}" dt="2022-10-25T14:30:39.893" v="9"/>
        <pc:sldMkLst>
          <pc:docMk/>
          <pc:sldMk cId="2462453923" sldId="630"/>
        </pc:sldMkLst>
      </pc:sldChg>
      <pc:sldChg chg="modSp mod">
        <pc:chgData name="Panousi Sofia" userId="1e6d4ec9-4904-4dd2-9869-7e27fe13e2ae" providerId="ADAL" clId="{6C35D7FB-CDAB-4C41-A9FC-6E008D6F0EC0}" dt="2022-10-27T13:25:32.442" v="20"/>
        <pc:sldMkLst>
          <pc:docMk/>
          <pc:sldMk cId="261087683" sldId="631"/>
        </pc:sldMkLst>
      </pc:sldChg>
      <pc:sldChg chg="modSp mod">
        <pc:chgData name="Panousi Sofia" userId="1e6d4ec9-4904-4dd2-9869-7e27fe13e2ae" providerId="ADAL" clId="{6C35D7FB-CDAB-4C41-A9FC-6E008D6F0EC0}" dt="2022-10-27T13:26:46.311" v="27" actId="20577"/>
        <pc:sldMkLst>
          <pc:docMk/>
          <pc:sldMk cId="1753784736" sldId="641"/>
        </pc:sldMkLst>
      </pc:sldChg>
    </pc:docChg>
  </pc:docChgLst>
  <pc:docChgLst>
    <pc:chgData name="Panousi Sofia" userId="1e6d4ec9-4904-4dd2-9869-7e27fe13e2ae" providerId="ADAL" clId="{926EAC59-AE1A-4F0A-98C7-04C0ED44D3AE}"/>
    <pc:docChg chg="custSel addSld modSld">
      <pc:chgData name="Panousi Sofia" userId="1e6d4ec9-4904-4dd2-9869-7e27fe13e2ae" providerId="ADAL" clId="{926EAC59-AE1A-4F0A-98C7-04C0ED44D3AE}" dt="2022-09-12T14:52:58.972" v="70" actId="20577"/>
      <pc:docMkLst>
        <pc:docMk/>
      </pc:docMkLst>
      <pc:sldChg chg="mod">
        <pc:chgData name="Panousi Sofia" userId="1e6d4ec9-4904-4dd2-9869-7e27fe13e2ae" providerId="ADAL" clId="{926EAC59-AE1A-4F0A-98C7-04C0ED44D3AE}" dt="2022-09-12T14:50:03.688" v="29" actId="27918"/>
        <pc:sldMkLst>
          <pc:docMk/>
          <pc:sldMk cId="2462453923" sldId="630"/>
        </pc:sldMkLst>
      </pc:sldChg>
      <pc:sldChg chg="mod">
        <pc:chgData name="Panousi Sofia" userId="1e6d4ec9-4904-4dd2-9869-7e27fe13e2ae" providerId="ADAL" clId="{926EAC59-AE1A-4F0A-98C7-04C0ED44D3AE}" dt="2022-09-12T14:50:51.040" v="37" actId="27918"/>
        <pc:sldMkLst>
          <pc:docMk/>
          <pc:sldMk cId="261087683" sldId="631"/>
        </pc:sldMkLst>
      </pc:sldChg>
      <pc:sldChg chg="mod">
        <pc:chgData name="Panousi Sofia" userId="1e6d4ec9-4904-4dd2-9869-7e27fe13e2ae" providerId="ADAL" clId="{926EAC59-AE1A-4F0A-98C7-04C0ED44D3AE}" dt="2022-09-12T14:51:36.980" v="44" actId="27918"/>
        <pc:sldMkLst>
          <pc:docMk/>
          <pc:sldMk cId="2792241014" sldId="632"/>
        </pc:sldMkLst>
      </pc:sldChg>
      <pc:sldChg chg="modSp mod">
        <pc:chgData name="Panousi Sofia" userId="1e6d4ec9-4904-4dd2-9869-7e27fe13e2ae" providerId="ADAL" clId="{926EAC59-AE1A-4F0A-98C7-04C0ED44D3AE}" dt="2022-09-12T14:52:34.329" v="58" actId="20577"/>
        <pc:sldMkLst>
          <pc:docMk/>
          <pc:sldMk cId="1753784736" sldId="641"/>
        </pc:sldMkLst>
      </pc:sldChg>
      <pc:sldChg chg="modSp mod">
        <pc:chgData name="Panousi Sofia" userId="1e6d4ec9-4904-4dd2-9869-7e27fe13e2ae" providerId="ADAL" clId="{926EAC59-AE1A-4F0A-98C7-04C0ED44D3AE}" dt="2022-09-12T14:52:58.972" v="70" actId="20577"/>
        <pc:sldMkLst>
          <pc:docMk/>
          <pc:sldMk cId="1846942708" sldId="642"/>
        </pc:sldMkLst>
      </pc:sldChg>
      <pc:sldChg chg="addSp delSp modSp mod">
        <pc:chgData name="Panousi Sofia" userId="1e6d4ec9-4904-4dd2-9869-7e27fe13e2ae" providerId="ADAL" clId="{926EAC59-AE1A-4F0A-98C7-04C0ED44D3AE}" dt="2022-09-12T14:49:25.428" v="23" actId="20577"/>
        <pc:sldMkLst>
          <pc:docMk/>
          <pc:sldMk cId="3974908821" sldId="644"/>
        </pc:sldMkLst>
      </pc:sldChg>
      <pc:sldChg chg="modSp add mod">
        <pc:chgData name="Panousi Sofia" userId="1e6d4ec9-4904-4dd2-9869-7e27fe13e2ae" providerId="ADAL" clId="{926EAC59-AE1A-4F0A-98C7-04C0ED44D3AE}" dt="2022-09-12T14:48:19.346" v="10" actId="20577"/>
        <pc:sldMkLst>
          <pc:docMk/>
          <pc:sldMk cId="1675326788" sldId="645"/>
        </pc:sldMkLst>
      </pc:sldChg>
    </pc:docChg>
  </pc:docChgLst>
  <pc:docChgLst>
    <pc:chgData name="Panousi Sofia" userId="1e6d4ec9-4904-4dd2-9869-7e27fe13e2ae" providerId="ADAL" clId="{A75DDB78-7616-4FEC-9AEB-FABEF228BE54}"/>
    <pc:docChg chg="addSld">
      <pc:chgData name="Panousi Sofia" userId="1e6d4ec9-4904-4dd2-9869-7e27fe13e2ae" providerId="ADAL" clId="{A75DDB78-7616-4FEC-9AEB-FABEF228BE54}" dt="2022-10-25T14:05:26.926" v="0" actId="2890"/>
      <pc:docMkLst>
        <pc:docMk/>
      </pc:docMkLst>
      <pc:sldChg chg="add">
        <pc:chgData name="Panousi Sofia" userId="1e6d4ec9-4904-4dd2-9869-7e27fe13e2ae" providerId="ADAL" clId="{A75DDB78-7616-4FEC-9AEB-FABEF228BE54}" dt="2022-10-25T14:05:26.926" v="0" actId="2890"/>
        <pc:sldMkLst>
          <pc:docMk/>
          <pc:sldMk cId="2564246442" sldId="656"/>
        </pc:sldMkLst>
      </pc:sldChg>
    </pc:docChg>
  </pc:docChgLst>
  <pc:docChgLst>
    <pc:chgData name="Panousi Sofia" userId="1e6d4ec9-4904-4dd2-9869-7e27fe13e2ae" providerId="ADAL" clId="{84826E9A-D0D1-49D0-B979-4D48B2D95BCC}"/>
    <pc:docChg chg="undo custSel addSld delSld modSld addMainMaster delMainMaster modMainMaster">
      <pc:chgData name="Panousi Sofia" userId="1e6d4ec9-4904-4dd2-9869-7e27fe13e2ae" providerId="ADAL" clId="{84826E9A-D0D1-49D0-B979-4D48B2D95BCC}" dt="2022-05-16T12:16:33.191" v="1096" actId="1076"/>
      <pc:docMkLst>
        <pc:docMk/>
      </pc:docMkLst>
      <pc:sldChg chg="del">
        <pc:chgData name="Panousi Sofia" userId="1e6d4ec9-4904-4dd2-9869-7e27fe13e2ae" providerId="ADAL" clId="{84826E9A-D0D1-49D0-B979-4D48B2D95BCC}" dt="2022-05-16T08:35:43.318" v="3" actId="47"/>
        <pc:sldMkLst>
          <pc:docMk/>
          <pc:sldMk cId="1448289412" sldId="257"/>
        </pc:sldMkLst>
      </pc:sldChg>
      <pc:sldChg chg="del">
        <pc:chgData name="Panousi Sofia" userId="1e6d4ec9-4904-4dd2-9869-7e27fe13e2ae" providerId="ADAL" clId="{84826E9A-D0D1-49D0-B979-4D48B2D95BCC}" dt="2022-05-16T08:35:43.318" v="3" actId="47"/>
        <pc:sldMkLst>
          <pc:docMk/>
          <pc:sldMk cId="2362353282" sldId="258"/>
        </pc:sldMkLst>
      </pc:sldChg>
      <pc:sldChg chg="del">
        <pc:chgData name="Panousi Sofia" userId="1e6d4ec9-4904-4dd2-9869-7e27fe13e2ae" providerId="ADAL" clId="{84826E9A-D0D1-49D0-B979-4D48B2D95BCC}" dt="2022-05-16T08:35:43.318" v="3" actId="47"/>
        <pc:sldMkLst>
          <pc:docMk/>
          <pc:sldMk cId="384029011" sldId="260"/>
        </pc:sldMkLst>
      </pc:sldChg>
      <pc:sldChg chg="del">
        <pc:chgData name="Panousi Sofia" userId="1e6d4ec9-4904-4dd2-9869-7e27fe13e2ae" providerId="ADAL" clId="{84826E9A-D0D1-49D0-B979-4D48B2D95BCC}" dt="2022-05-16T08:35:43.318" v="3" actId="47"/>
        <pc:sldMkLst>
          <pc:docMk/>
          <pc:sldMk cId="3328873436" sldId="281"/>
        </pc:sldMkLst>
      </pc:sldChg>
      <pc:sldChg chg="del">
        <pc:chgData name="Panousi Sofia" userId="1e6d4ec9-4904-4dd2-9869-7e27fe13e2ae" providerId="ADAL" clId="{84826E9A-D0D1-49D0-B979-4D48B2D95BCC}" dt="2022-05-16T08:35:43.318" v="3" actId="47"/>
        <pc:sldMkLst>
          <pc:docMk/>
          <pc:sldMk cId="932565921" sldId="284"/>
        </pc:sldMkLst>
      </pc:sldChg>
      <pc:sldChg chg="del">
        <pc:chgData name="Panousi Sofia" userId="1e6d4ec9-4904-4dd2-9869-7e27fe13e2ae" providerId="ADAL" clId="{84826E9A-D0D1-49D0-B979-4D48B2D95BCC}" dt="2022-05-16T08:35:43.318" v="3" actId="47"/>
        <pc:sldMkLst>
          <pc:docMk/>
          <pc:sldMk cId="2150383151" sldId="286"/>
        </pc:sldMkLst>
      </pc:sldChg>
      <pc:sldChg chg="del">
        <pc:chgData name="Panousi Sofia" userId="1e6d4ec9-4904-4dd2-9869-7e27fe13e2ae" providerId="ADAL" clId="{84826E9A-D0D1-49D0-B979-4D48B2D95BCC}" dt="2022-05-16T08:35:43.318" v="3" actId="47"/>
        <pc:sldMkLst>
          <pc:docMk/>
          <pc:sldMk cId="3804067565" sldId="287"/>
        </pc:sldMkLst>
      </pc:sldChg>
      <pc:sldChg chg="add del">
        <pc:chgData name="Panousi Sofia" userId="1e6d4ec9-4904-4dd2-9869-7e27fe13e2ae" providerId="ADAL" clId="{84826E9A-D0D1-49D0-B979-4D48B2D95BCC}" dt="2022-05-16T08:35:27.045" v="2" actId="47"/>
        <pc:sldMkLst>
          <pc:docMk/>
          <pc:sldMk cId="982591022" sldId="416"/>
        </pc:sldMkLst>
      </pc:sldChg>
      <pc:sldChg chg="add del setBg">
        <pc:chgData name="Panousi Sofia" userId="1e6d4ec9-4904-4dd2-9869-7e27fe13e2ae" providerId="ADAL" clId="{84826E9A-D0D1-49D0-B979-4D48B2D95BCC}" dt="2022-05-16T08:48:49.742" v="305" actId="47"/>
        <pc:sldMkLst>
          <pc:docMk/>
          <pc:sldMk cId="617813212" sldId="435"/>
        </pc:sldMkLst>
      </pc:sldChg>
      <pc:sldChg chg="delSp modSp mod">
        <pc:chgData name="Panousi Sofia" userId="1e6d4ec9-4904-4dd2-9869-7e27fe13e2ae" providerId="ADAL" clId="{84826E9A-D0D1-49D0-B979-4D48B2D95BCC}" dt="2022-05-16T12:11:15.639" v="1063" actId="20577"/>
        <pc:sldMkLst>
          <pc:docMk/>
          <pc:sldMk cId="2449924821" sldId="501"/>
        </pc:sldMkLst>
      </pc:sldChg>
      <pc:sldChg chg="del">
        <pc:chgData name="Panousi Sofia" userId="1e6d4ec9-4904-4dd2-9869-7e27fe13e2ae" providerId="ADAL" clId="{84826E9A-D0D1-49D0-B979-4D48B2D95BCC}" dt="2022-05-16T08:35:43.318" v="3" actId="47"/>
        <pc:sldMkLst>
          <pc:docMk/>
          <pc:sldMk cId="749438493" sldId="502"/>
        </pc:sldMkLst>
      </pc:sldChg>
      <pc:sldChg chg="del">
        <pc:chgData name="Panousi Sofia" userId="1e6d4ec9-4904-4dd2-9869-7e27fe13e2ae" providerId="ADAL" clId="{84826E9A-D0D1-49D0-B979-4D48B2D95BCC}" dt="2022-05-16T08:35:27.045" v="2" actId="47"/>
        <pc:sldMkLst>
          <pc:docMk/>
          <pc:sldMk cId="4144459010" sldId="504"/>
        </pc:sldMkLst>
      </pc:sldChg>
      <pc:sldChg chg="del">
        <pc:chgData name="Panousi Sofia" userId="1e6d4ec9-4904-4dd2-9869-7e27fe13e2ae" providerId="ADAL" clId="{84826E9A-D0D1-49D0-B979-4D48B2D95BCC}" dt="2022-05-16T08:35:43.318" v="3" actId="47"/>
        <pc:sldMkLst>
          <pc:docMk/>
          <pc:sldMk cId="3855779510" sldId="505"/>
        </pc:sldMkLst>
      </pc:sldChg>
      <pc:sldChg chg="delSp del mod">
        <pc:chgData name="Panousi Sofia" userId="1e6d4ec9-4904-4dd2-9869-7e27fe13e2ae" providerId="ADAL" clId="{84826E9A-D0D1-49D0-B979-4D48B2D95BCC}" dt="2022-05-16T09:10:08.120" v="378" actId="47"/>
        <pc:sldMkLst>
          <pc:docMk/>
          <pc:sldMk cId="289192867" sldId="506"/>
        </pc:sldMkLst>
      </pc:sldChg>
      <pc:sldChg chg="addSp delSp modSp mod modTransition">
        <pc:chgData name="Panousi Sofia" userId="1e6d4ec9-4904-4dd2-9869-7e27fe13e2ae" providerId="ADAL" clId="{84826E9A-D0D1-49D0-B979-4D48B2D95BCC}" dt="2022-05-16T09:09:20.271" v="375" actId="1037"/>
        <pc:sldMkLst>
          <pc:docMk/>
          <pc:sldMk cId="3154576644" sldId="623"/>
        </pc:sldMkLst>
      </pc:sldChg>
      <pc:sldChg chg="addSp delSp modSp new mod">
        <pc:chgData name="Panousi Sofia" userId="1e6d4ec9-4904-4dd2-9869-7e27fe13e2ae" providerId="ADAL" clId="{84826E9A-D0D1-49D0-B979-4D48B2D95BCC}" dt="2022-05-16T12:16:33.191" v="1096" actId="1076"/>
        <pc:sldMkLst>
          <pc:docMk/>
          <pc:sldMk cId="1830698517" sldId="624"/>
        </pc:sldMkLst>
      </pc:sldChg>
      <pc:sldChg chg="del">
        <pc:chgData name="Panousi Sofia" userId="1e6d4ec9-4904-4dd2-9869-7e27fe13e2ae" providerId="ADAL" clId="{84826E9A-D0D1-49D0-B979-4D48B2D95BCC}" dt="2022-05-16T08:35:43.318" v="3" actId="47"/>
        <pc:sldMkLst>
          <pc:docMk/>
          <pc:sldMk cId="2594362612" sldId="624"/>
        </pc:sldMkLst>
      </pc:sldChg>
      <pc:sldChg chg="new del">
        <pc:chgData name="Panousi Sofia" userId="1e6d4ec9-4904-4dd2-9869-7e27fe13e2ae" providerId="ADAL" clId="{84826E9A-D0D1-49D0-B979-4D48B2D95BCC}" dt="2022-05-16T11:33:23.754" v="455" actId="47"/>
        <pc:sldMkLst>
          <pc:docMk/>
          <pc:sldMk cId="435335357" sldId="625"/>
        </pc:sldMkLst>
      </pc:sldChg>
      <pc:sldChg chg="del">
        <pc:chgData name="Panousi Sofia" userId="1e6d4ec9-4904-4dd2-9869-7e27fe13e2ae" providerId="ADAL" clId="{84826E9A-D0D1-49D0-B979-4D48B2D95BCC}" dt="2022-05-16T08:35:43.318" v="3" actId="47"/>
        <pc:sldMkLst>
          <pc:docMk/>
          <pc:sldMk cId="2174901603" sldId="625"/>
        </pc:sldMkLst>
      </pc:sldChg>
      <pc:sldChg chg="addSp modSp new mod">
        <pc:chgData name="Panousi Sofia" userId="1e6d4ec9-4904-4dd2-9869-7e27fe13e2ae" providerId="ADAL" clId="{84826E9A-D0D1-49D0-B979-4D48B2D95BCC}" dt="2022-05-16T12:08:34.475" v="1028" actId="14734"/>
        <pc:sldMkLst>
          <pc:docMk/>
          <pc:sldMk cId="3353063254" sldId="625"/>
        </pc:sldMkLst>
      </pc:sldChg>
      <pc:sldChg chg="del">
        <pc:chgData name="Panousi Sofia" userId="1e6d4ec9-4904-4dd2-9869-7e27fe13e2ae" providerId="ADAL" clId="{84826E9A-D0D1-49D0-B979-4D48B2D95BCC}" dt="2022-05-16T08:35:43.318" v="3" actId="47"/>
        <pc:sldMkLst>
          <pc:docMk/>
          <pc:sldMk cId="1368481174" sldId="626"/>
        </pc:sldMkLst>
      </pc:sldChg>
      <pc:sldChg chg="modSp add mod">
        <pc:chgData name="Panousi Sofia" userId="1e6d4ec9-4904-4dd2-9869-7e27fe13e2ae" providerId="ADAL" clId="{84826E9A-D0D1-49D0-B979-4D48B2D95BCC}" dt="2022-05-16T12:08:44.722" v="1029" actId="14734"/>
        <pc:sldMkLst>
          <pc:docMk/>
          <pc:sldMk cId="4151801423" sldId="626"/>
        </pc:sldMkLst>
      </pc:sldChg>
      <pc:sldChg chg="del">
        <pc:chgData name="Panousi Sofia" userId="1e6d4ec9-4904-4dd2-9869-7e27fe13e2ae" providerId="ADAL" clId="{84826E9A-D0D1-49D0-B979-4D48B2D95BCC}" dt="2022-05-16T08:35:43.318" v="3" actId="47"/>
        <pc:sldMkLst>
          <pc:docMk/>
          <pc:sldMk cId="2717331888" sldId="627"/>
        </pc:sldMkLst>
      </pc:sldChg>
      <pc:sldChg chg="del">
        <pc:chgData name="Panousi Sofia" userId="1e6d4ec9-4904-4dd2-9869-7e27fe13e2ae" providerId="ADAL" clId="{84826E9A-D0D1-49D0-B979-4D48B2D95BCC}" dt="2022-05-16T08:35:43.318" v="3" actId="47"/>
        <pc:sldMkLst>
          <pc:docMk/>
          <pc:sldMk cId="2465824439" sldId="628"/>
        </pc:sldMkLst>
      </pc:sldChg>
      <pc:sldChg chg="del">
        <pc:chgData name="Panousi Sofia" userId="1e6d4ec9-4904-4dd2-9869-7e27fe13e2ae" providerId="ADAL" clId="{84826E9A-D0D1-49D0-B979-4D48B2D95BCC}" dt="2022-05-16T08:35:43.318" v="3" actId="47"/>
        <pc:sldMkLst>
          <pc:docMk/>
          <pc:sldMk cId="1350013243" sldId="629"/>
        </pc:sldMkLst>
      </pc:sldChg>
      <pc:sldChg chg="del">
        <pc:chgData name="Panousi Sofia" userId="1e6d4ec9-4904-4dd2-9869-7e27fe13e2ae" providerId="ADAL" clId="{84826E9A-D0D1-49D0-B979-4D48B2D95BCC}" dt="2022-05-16T08:35:43.318" v="3" actId="47"/>
        <pc:sldMkLst>
          <pc:docMk/>
          <pc:sldMk cId="1464480061" sldId="630"/>
        </pc:sldMkLst>
      </pc:sldChg>
      <pc:sldChg chg="del">
        <pc:chgData name="Panousi Sofia" userId="1e6d4ec9-4904-4dd2-9869-7e27fe13e2ae" providerId="ADAL" clId="{84826E9A-D0D1-49D0-B979-4D48B2D95BCC}" dt="2022-05-16T08:35:43.318" v="3" actId="47"/>
        <pc:sldMkLst>
          <pc:docMk/>
          <pc:sldMk cId="482418877" sldId="631"/>
        </pc:sldMkLst>
      </pc:sldChg>
      <pc:sldChg chg="del">
        <pc:chgData name="Panousi Sofia" userId="1e6d4ec9-4904-4dd2-9869-7e27fe13e2ae" providerId="ADAL" clId="{84826E9A-D0D1-49D0-B979-4D48B2D95BCC}" dt="2022-05-16T08:35:43.318" v="3" actId="47"/>
        <pc:sldMkLst>
          <pc:docMk/>
          <pc:sldMk cId="2294304597" sldId="632"/>
        </pc:sldMkLst>
      </pc:sldChg>
      <pc:sldChg chg="del">
        <pc:chgData name="Panousi Sofia" userId="1e6d4ec9-4904-4dd2-9869-7e27fe13e2ae" providerId="ADAL" clId="{84826E9A-D0D1-49D0-B979-4D48B2D95BCC}" dt="2022-05-16T08:35:43.318" v="3" actId="47"/>
        <pc:sldMkLst>
          <pc:docMk/>
          <pc:sldMk cId="1157955695" sldId="633"/>
        </pc:sldMkLst>
      </pc:sldChg>
      <pc:sldChg chg="del">
        <pc:chgData name="Panousi Sofia" userId="1e6d4ec9-4904-4dd2-9869-7e27fe13e2ae" providerId="ADAL" clId="{84826E9A-D0D1-49D0-B979-4D48B2D95BCC}" dt="2022-05-16T08:35:43.318" v="3" actId="47"/>
        <pc:sldMkLst>
          <pc:docMk/>
          <pc:sldMk cId="602984165" sldId="634"/>
        </pc:sldMkLst>
      </pc:sldChg>
      <pc:sldChg chg="del">
        <pc:chgData name="Panousi Sofia" userId="1e6d4ec9-4904-4dd2-9869-7e27fe13e2ae" providerId="ADAL" clId="{84826E9A-D0D1-49D0-B979-4D48B2D95BCC}" dt="2022-05-16T08:35:43.318" v="3" actId="47"/>
        <pc:sldMkLst>
          <pc:docMk/>
          <pc:sldMk cId="885480438" sldId="635"/>
        </pc:sldMkLst>
      </pc:sldChg>
      <pc:sldChg chg="del">
        <pc:chgData name="Panousi Sofia" userId="1e6d4ec9-4904-4dd2-9869-7e27fe13e2ae" providerId="ADAL" clId="{84826E9A-D0D1-49D0-B979-4D48B2D95BCC}" dt="2022-05-16T08:35:43.318" v="3" actId="47"/>
        <pc:sldMkLst>
          <pc:docMk/>
          <pc:sldMk cId="1814110962" sldId="636"/>
        </pc:sldMkLst>
      </pc:sldChg>
      <pc:sldChg chg="del">
        <pc:chgData name="Panousi Sofia" userId="1e6d4ec9-4904-4dd2-9869-7e27fe13e2ae" providerId="ADAL" clId="{84826E9A-D0D1-49D0-B979-4D48B2D95BCC}" dt="2022-05-16T08:35:43.318" v="3" actId="47"/>
        <pc:sldMkLst>
          <pc:docMk/>
          <pc:sldMk cId="1586698599" sldId="637"/>
        </pc:sldMkLst>
      </pc:sldChg>
      <pc:sldChg chg="del">
        <pc:chgData name="Panousi Sofia" userId="1e6d4ec9-4904-4dd2-9869-7e27fe13e2ae" providerId="ADAL" clId="{84826E9A-D0D1-49D0-B979-4D48B2D95BCC}" dt="2022-05-16T08:35:43.318" v="3" actId="47"/>
        <pc:sldMkLst>
          <pc:docMk/>
          <pc:sldMk cId="1712278877" sldId="638"/>
        </pc:sldMkLst>
      </pc:sldChg>
      <pc:sldChg chg="del">
        <pc:chgData name="Panousi Sofia" userId="1e6d4ec9-4904-4dd2-9869-7e27fe13e2ae" providerId="ADAL" clId="{84826E9A-D0D1-49D0-B979-4D48B2D95BCC}" dt="2022-05-16T08:35:43.318" v="3" actId="47"/>
        <pc:sldMkLst>
          <pc:docMk/>
          <pc:sldMk cId="1313581862" sldId="639"/>
        </pc:sldMkLst>
      </pc:sldChg>
      <pc:sldMasterChg chg="modSldLayout">
        <pc:chgData name="Panousi Sofia" userId="1e6d4ec9-4904-4dd2-9869-7e27fe13e2ae" providerId="ADAL" clId="{84826E9A-D0D1-49D0-B979-4D48B2D95BCC}" dt="2022-05-16T12:15:50.842" v="1090" actId="21"/>
        <pc:sldMasterMkLst>
          <pc:docMk/>
          <pc:sldMasterMk cId="4265393535" sldId="2147483648"/>
        </pc:sldMasterMkLst>
        <pc:sldLayoutChg chg="addSp delSp modSp mod">
          <pc:chgData name="Panousi Sofia" userId="1e6d4ec9-4904-4dd2-9869-7e27fe13e2ae" providerId="ADAL" clId="{84826E9A-D0D1-49D0-B979-4D48B2D95BCC}" dt="2022-05-16T12:15:50.842" v="1090" actId="21"/>
          <pc:sldLayoutMkLst>
            <pc:docMk/>
            <pc:sldMasterMk cId="4265393535" sldId="2147483648"/>
            <pc:sldLayoutMk cId="1118658797" sldId="2147483655"/>
          </pc:sldLayoutMkLst>
        </pc:sldLayoutChg>
      </pc:sldMasterChg>
      <pc:sldMasterChg chg="del delSldLayout">
        <pc:chgData name="Panousi Sofia" userId="1e6d4ec9-4904-4dd2-9869-7e27fe13e2ae" providerId="ADAL" clId="{84826E9A-D0D1-49D0-B979-4D48B2D95BCC}" dt="2022-05-16T09:10:08.120" v="378" actId="47"/>
        <pc:sldMasterMkLst>
          <pc:docMk/>
          <pc:sldMasterMk cId="322747414" sldId="2147483660"/>
        </pc:sldMasterMkLst>
        <pc:sldLayoutChg chg="del">
          <pc:chgData name="Panousi Sofia" userId="1e6d4ec9-4904-4dd2-9869-7e27fe13e2ae" providerId="ADAL" clId="{84826E9A-D0D1-49D0-B979-4D48B2D95BCC}" dt="2022-05-16T08:35:27.045" v="2" actId="47"/>
          <pc:sldLayoutMkLst>
            <pc:docMk/>
            <pc:sldMasterMk cId="322747414" sldId="2147483660"/>
            <pc:sldLayoutMk cId="2162276505" sldId="2147483661"/>
          </pc:sldLayoutMkLst>
        </pc:sldLayoutChg>
        <pc:sldLayoutChg chg="del">
          <pc:chgData name="Panousi Sofia" userId="1e6d4ec9-4904-4dd2-9869-7e27fe13e2ae" providerId="ADAL" clId="{84826E9A-D0D1-49D0-B979-4D48B2D95BCC}" dt="2022-05-16T09:10:08.120" v="378" actId="47"/>
          <pc:sldLayoutMkLst>
            <pc:docMk/>
            <pc:sldMasterMk cId="322747414" sldId="2147483660"/>
            <pc:sldLayoutMk cId="2395084490" sldId="2147483662"/>
          </pc:sldLayoutMkLst>
        </pc:sldLayoutChg>
        <pc:sldLayoutChg chg="del">
          <pc:chgData name="Panousi Sofia" userId="1e6d4ec9-4904-4dd2-9869-7e27fe13e2ae" providerId="ADAL" clId="{84826E9A-D0D1-49D0-B979-4D48B2D95BCC}" dt="2022-05-16T09:10:08.120" v="378" actId="47"/>
          <pc:sldLayoutMkLst>
            <pc:docMk/>
            <pc:sldMasterMk cId="322747414" sldId="2147483660"/>
            <pc:sldLayoutMk cId="137064599" sldId="2147483663"/>
          </pc:sldLayoutMkLst>
        </pc:sldLayoutChg>
        <pc:sldLayoutChg chg="del">
          <pc:chgData name="Panousi Sofia" userId="1e6d4ec9-4904-4dd2-9869-7e27fe13e2ae" providerId="ADAL" clId="{84826E9A-D0D1-49D0-B979-4D48B2D95BCC}" dt="2022-05-16T09:10:08.120" v="378" actId="47"/>
          <pc:sldLayoutMkLst>
            <pc:docMk/>
            <pc:sldMasterMk cId="322747414" sldId="2147483660"/>
            <pc:sldLayoutMk cId="2399775711" sldId="2147483664"/>
          </pc:sldLayoutMkLst>
        </pc:sldLayoutChg>
        <pc:sldLayoutChg chg="del">
          <pc:chgData name="Panousi Sofia" userId="1e6d4ec9-4904-4dd2-9869-7e27fe13e2ae" providerId="ADAL" clId="{84826E9A-D0D1-49D0-B979-4D48B2D95BCC}" dt="2022-05-16T09:10:08.120" v="378" actId="47"/>
          <pc:sldLayoutMkLst>
            <pc:docMk/>
            <pc:sldMasterMk cId="322747414" sldId="2147483660"/>
            <pc:sldLayoutMk cId="2499462567" sldId="2147483665"/>
          </pc:sldLayoutMkLst>
        </pc:sldLayoutChg>
        <pc:sldLayoutChg chg="del">
          <pc:chgData name="Panousi Sofia" userId="1e6d4ec9-4904-4dd2-9869-7e27fe13e2ae" providerId="ADAL" clId="{84826E9A-D0D1-49D0-B979-4D48B2D95BCC}" dt="2022-05-16T09:10:08.120" v="378" actId="47"/>
          <pc:sldLayoutMkLst>
            <pc:docMk/>
            <pc:sldMasterMk cId="322747414" sldId="2147483660"/>
            <pc:sldLayoutMk cId="4168352569" sldId="2147483666"/>
          </pc:sldLayoutMkLst>
        </pc:sldLayoutChg>
        <pc:sldLayoutChg chg="del">
          <pc:chgData name="Panousi Sofia" userId="1e6d4ec9-4904-4dd2-9869-7e27fe13e2ae" providerId="ADAL" clId="{84826E9A-D0D1-49D0-B979-4D48B2D95BCC}" dt="2022-05-16T09:10:08.120" v="378" actId="47"/>
          <pc:sldLayoutMkLst>
            <pc:docMk/>
            <pc:sldMasterMk cId="322747414" sldId="2147483660"/>
            <pc:sldLayoutMk cId="2913533188" sldId="2147483667"/>
          </pc:sldLayoutMkLst>
        </pc:sldLayoutChg>
        <pc:sldLayoutChg chg="del">
          <pc:chgData name="Panousi Sofia" userId="1e6d4ec9-4904-4dd2-9869-7e27fe13e2ae" providerId="ADAL" clId="{84826E9A-D0D1-49D0-B979-4D48B2D95BCC}" dt="2022-05-16T09:10:08.120" v="378" actId="47"/>
          <pc:sldLayoutMkLst>
            <pc:docMk/>
            <pc:sldMasterMk cId="322747414" sldId="2147483660"/>
            <pc:sldLayoutMk cId="1770669687" sldId="2147483669"/>
          </pc:sldLayoutMkLst>
        </pc:sldLayoutChg>
        <pc:sldLayoutChg chg="del">
          <pc:chgData name="Panousi Sofia" userId="1e6d4ec9-4904-4dd2-9869-7e27fe13e2ae" providerId="ADAL" clId="{84826E9A-D0D1-49D0-B979-4D48B2D95BCC}" dt="2022-05-16T09:10:08.120" v="378" actId="47"/>
          <pc:sldLayoutMkLst>
            <pc:docMk/>
            <pc:sldMasterMk cId="322747414" sldId="2147483660"/>
            <pc:sldLayoutMk cId="2000915605" sldId="2147483670"/>
          </pc:sldLayoutMkLst>
        </pc:sldLayoutChg>
        <pc:sldLayoutChg chg="del">
          <pc:chgData name="Panousi Sofia" userId="1e6d4ec9-4904-4dd2-9869-7e27fe13e2ae" providerId="ADAL" clId="{84826E9A-D0D1-49D0-B979-4D48B2D95BCC}" dt="2022-05-16T08:35:43.318" v="3" actId="47"/>
          <pc:sldLayoutMkLst>
            <pc:docMk/>
            <pc:sldMasterMk cId="322747414" sldId="2147483660"/>
            <pc:sldLayoutMk cId="165572317" sldId="2147483671"/>
          </pc:sldLayoutMkLst>
        </pc:sldLayoutChg>
        <pc:sldLayoutChg chg="del">
          <pc:chgData name="Panousi Sofia" userId="1e6d4ec9-4904-4dd2-9869-7e27fe13e2ae" providerId="ADAL" clId="{84826E9A-D0D1-49D0-B979-4D48B2D95BCC}" dt="2022-05-16T08:48:49.742" v="305" actId="47"/>
          <pc:sldLayoutMkLst>
            <pc:docMk/>
            <pc:sldMasterMk cId="322747414" sldId="2147483660"/>
            <pc:sldLayoutMk cId="2234090362" sldId="2147483696"/>
          </pc:sldLayoutMkLst>
        </pc:sldLayoutChg>
      </pc:sldMasterChg>
      <pc:sldMasterChg chg="add del addSldLayout delSldLayout">
        <pc:chgData name="Panousi Sofia" userId="1e6d4ec9-4904-4dd2-9869-7e27fe13e2ae" providerId="ADAL" clId="{84826E9A-D0D1-49D0-B979-4D48B2D95BCC}" dt="2022-05-16T08:35:27.045" v="2" actId="47"/>
        <pc:sldMasterMkLst>
          <pc:docMk/>
          <pc:sldMasterMk cId="3695830073" sldId="2147483672"/>
        </pc:sldMasterMkLst>
        <pc:sldLayoutChg chg="add del">
          <pc:chgData name="Panousi Sofia" userId="1e6d4ec9-4904-4dd2-9869-7e27fe13e2ae" providerId="ADAL" clId="{84826E9A-D0D1-49D0-B979-4D48B2D95BCC}" dt="2022-05-16T08:35:27.045" v="2" actId="47"/>
          <pc:sldLayoutMkLst>
            <pc:docMk/>
            <pc:sldMasterMk cId="3695830073" sldId="2147483672"/>
            <pc:sldLayoutMk cId="2973021041" sldId="2147483673"/>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3006239698" sldId="2147483674"/>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3322662871" sldId="2147483675"/>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3437274675" sldId="2147483676"/>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743318618" sldId="2147483677"/>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1228777187" sldId="2147483678"/>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2868959126" sldId="2147483679"/>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3388008346" sldId="2147483680"/>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3373926480" sldId="2147483681"/>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413952440" sldId="2147483682"/>
          </pc:sldLayoutMkLst>
        </pc:sldLayoutChg>
        <pc:sldLayoutChg chg="add del">
          <pc:chgData name="Panousi Sofia" userId="1e6d4ec9-4904-4dd2-9869-7e27fe13e2ae" providerId="ADAL" clId="{84826E9A-D0D1-49D0-B979-4D48B2D95BCC}" dt="2022-05-16T08:35:27.045" v="2" actId="47"/>
          <pc:sldLayoutMkLst>
            <pc:docMk/>
            <pc:sldMasterMk cId="3695830073" sldId="2147483672"/>
            <pc:sldLayoutMk cId="3108378410" sldId="2147483683"/>
          </pc:sldLayoutMkLst>
        </pc:sldLayoutChg>
      </pc:sldMasterChg>
    </pc:docChg>
  </pc:docChgLst>
  <pc:docChgLst>
    <pc:chgData name="Panousi Sofia" userId="1e6d4ec9-4904-4dd2-9869-7e27fe13e2ae" providerId="ADAL" clId="{A54F81DB-0D45-4B53-9F8D-450DC9275800}"/>
    <pc:docChg chg="addSld delSld modSld sldOrd">
      <pc:chgData name="Panousi Sofia" userId="1e6d4ec9-4904-4dd2-9869-7e27fe13e2ae" providerId="ADAL" clId="{A54F81DB-0D45-4B53-9F8D-450DC9275800}" dt="2022-08-29T11:45:09.477" v="100" actId="20577"/>
      <pc:docMkLst>
        <pc:docMk/>
      </pc:docMkLst>
      <pc:sldChg chg="modSp del mod">
        <pc:chgData name="Panousi Sofia" userId="1e6d4ec9-4904-4dd2-9869-7e27fe13e2ae" providerId="ADAL" clId="{A54F81DB-0D45-4B53-9F8D-450DC9275800}" dt="2022-08-29T11:36:28.346" v="9" actId="47"/>
        <pc:sldMkLst>
          <pc:docMk/>
          <pc:sldMk cId="733660501" sldId="629"/>
        </pc:sldMkLst>
      </pc:sldChg>
      <pc:sldChg chg="mod">
        <pc:chgData name="Panousi Sofia" userId="1e6d4ec9-4904-4dd2-9869-7e27fe13e2ae" providerId="ADAL" clId="{A54F81DB-0D45-4B53-9F8D-450DC9275800}" dt="2022-08-29T11:39:24.992" v="49" actId="27918"/>
        <pc:sldMkLst>
          <pc:docMk/>
          <pc:sldMk cId="2462453923" sldId="630"/>
        </pc:sldMkLst>
      </pc:sldChg>
      <pc:sldChg chg="modSp mod">
        <pc:chgData name="Panousi Sofia" userId="1e6d4ec9-4904-4dd2-9869-7e27fe13e2ae" providerId="ADAL" clId="{A54F81DB-0D45-4B53-9F8D-450DC9275800}" dt="2022-08-29T11:40:34.470" v="59" actId="14100"/>
        <pc:sldMkLst>
          <pc:docMk/>
          <pc:sldMk cId="261087683" sldId="631"/>
        </pc:sldMkLst>
      </pc:sldChg>
      <pc:sldChg chg="mod">
        <pc:chgData name="Panousi Sofia" userId="1e6d4ec9-4904-4dd2-9869-7e27fe13e2ae" providerId="ADAL" clId="{A54F81DB-0D45-4B53-9F8D-450DC9275800}" dt="2022-08-29T11:43:51.331" v="66" actId="27918"/>
        <pc:sldMkLst>
          <pc:docMk/>
          <pc:sldMk cId="2792241014" sldId="632"/>
        </pc:sldMkLst>
      </pc:sldChg>
      <pc:sldChg chg="modSp mod">
        <pc:chgData name="Panousi Sofia" userId="1e6d4ec9-4904-4dd2-9869-7e27fe13e2ae" providerId="ADAL" clId="{A54F81DB-0D45-4B53-9F8D-450DC9275800}" dt="2022-08-29T11:44:52.176" v="95" actId="6549"/>
        <pc:sldMkLst>
          <pc:docMk/>
          <pc:sldMk cId="1753784736" sldId="641"/>
        </pc:sldMkLst>
      </pc:sldChg>
      <pc:sldChg chg="modSp mod">
        <pc:chgData name="Panousi Sofia" userId="1e6d4ec9-4904-4dd2-9869-7e27fe13e2ae" providerId="ADAL" clId="{A54F81DB-0D45-4B53-9F8D-450DC9275800}" dt="2022-08-29T11:45:09.477" v="100" actId="20577"/>
        <pc:sldMkLst>
          <pc:docMk/>
          <pc:sldMk cId="1846942708" sldId="642"/>
        </pc:sldMkLst>
      </pc:sldChg>
      <pc:sldChg chg="add">
        <pc:chgData name="Panousi Sofia" userId="1e6d4ec9-4904-4dd2-9869-7e27fe13e2ae" providerId="ADAL" clId="{A54F81DB-0D45-4B53-9F8D-450DC9275800}" dt="2022-08-29T11:35:24.380" v="0" actId="2890"/>
        <pc:sldMkLst>
          <pc:docMk/>
          <pc:sldMk cId="2909267733" sldId="643"/>
        </pc:sldMkLst>
      </pc:sldChg>
      <pc:sldChg chg="modSp add mod ord">
        <pc:chgData name="Panousi Sofia" userId="1e6d4ec9-4904-4dd2-9869-7e27fe13e2ae" providerId="ADAL" clId="{A54F81DB-0D45-4B53-9F8D-450DC9275800}" dt="2022-08-29T11:38:01.616" v="40" actId="20577"/>
        <pc:sldMkLst>
          <pc:docMk/>
          <pc:sldMk cId="3974908821" sldId="644"/>
        </pc:sldMkLst>
      </pc:sldChg>
    </pc:docChg>
  </pc:docChgLst>
  <pc:docChgLst>
    <pc:chgData name="Panousi Sofia" userId="1e6d4ec9-4904-4dd2-9869-7e27fe13e2ae" providerId="ADAL" clId="{145EBE83-E26F-4823-8F66-3FC1F52BE227}"/>
    <pc:docChg chg="addSld modSld">
      <pc:chgData name="Panousi Sofia" userId="1e6d4ec9-4904-4dd2-9869-7e27fe13e2ae" providerId="ADAL" clId="{145EBE83-E26F-4823-8F66-3FC1F52BE227}" dt="2022-05-29T14:10:27.876" v="22" actId="20577"/>
      <pc:docMkLst>
        <pc:docMk/>
      </pc:docMkLst>
      <pc:sldChg chg="modSp add mod">
        <pc:chgData name="Panousi Sofia" userId="1e6d4ec9-4904-4dd2-9869-7e27fe13e2ae" providerId="ADAL" clId="{145EBE83-E26F-4823-8F66-3FC1F52BE227}" dt="2022-05-29T14:10:27.876" v="22" actId="20577"/>
        <pc:sldMkLst>
          <pc:docMk/>
          <pc:sldMk cId="121682104" sldId="626"/>
        </pc:sldMkLst>
      </pc:sldChg>
    </pc:docChg>
  </pc:docChgLst>
  <pc:docChgLst>
    <pc:chgData name="Panousi Sofia" userId="1e6d4ec9-4904-4dd2-9869-7e27fe13e2ae" providerId="ADAL" clId="{779CECC1-4A64-4391-92FF-53ED0C7DD9A0}"/>
    <pc:docChg chg="modSld">
      <pc:chgData name="Panousi Sofia" userId="1e6d4ec9-4904-4dd2-9869-7e27fe13e2ae" providerId="ADAL" clId="{779CECC1-4A64-4391-92FF-53ED0C7DD9A0}" dt="2022-05-13T11:50:46.520" v="6" actId="20577"/>
      <pc:docMkLst>
        <pc:docMk/>
      </pc:docMkLst>
      <pc:sldChg chg="modSp mod">
        <pc:chgData name="Panousi Sofia" userId="1e6d4ec9-4904-4dd2-9869-7e27fe13e2ae" providerId="ADAL" clId="{779CECC1-4A64-4391-92FF-53ED0C7DD9A0}" dt="2022-05-13T11:50:28.674" v="3" actId="20577"/>
        <pc:sldMkLst>
          <pc:docMk/>
          <pc:sldMk cId="2150383151" sldId="286"/>
        </pc:sldMkLst>
      </pc:sldChg>
      <pc:sldChg chg="modSp mod">
        <pc:chgData name="Panousi Sofia" userId="1e6d4ec9-4904-4dd2-9869-7e27fe13e2ae" providerId="ADAL" clId="{779CECC1-4A64-4391-92FF-53ED0C7DD9A0}" dt="2022-05-13T11:49:15.253" v="2" actId="20577"/>
        <pc:sldMkLst>
          <pc:docMk/>
          <pc:sldMk cId="982591022" sldId="416"/>
        </pc:sldMkLst>
      </pc:sldChg>
      <pc:sldChg chg="modSp mod">
        <pc:chgData name="Panousi Sofia" userId="1e6d4ec9-4904-4dd2-9869-7e27fe13e2ae" providerId="ADAL" clId="{779CECC1-4A64-4391-92FF-53ED0C7DD9A0}" dt="2022-05-13T11:50:46.520" v="6" actId="20577"/>
        <pc:sldMkLst>
          <pc:docMk/>
          <pc:sldMk cId="749438493" sldId="502"/>
        </pc:sldMkLst>
      </pc:sldChg>
    </pc:docChg>
  </pc:docChgLst>
  <pc:docChgLst>
    <pc:chgData name="Panousi Sofia" userId="1e6d4ec9-4904-4dd2-9869-7e27fe13e2ae" providerId="ADAL" clId="{6D03055F-E086-4B13-BBFC-35DB3023ACC2}"/>
    <pc:docChg chg="addSld modSld">
      <pc:chgData name="Panousi Sofia" userId="1e6d4ec9-4904-4dd2-9869-7e27fe13e2ae" providerId="ADAL" clId="{6D03055F-E086-4B13-BBFC-35DB3023ACC2}" dt="2022-06-13T07:28:34.921" v="28" actId="20577"/>
      <pc:docMkLst>
        <pc:docMk/>
      </pc:docMkLst>
      <pc:sldChg chg="modSp add mod">
        <pc:chgData name="Panousi Sofia" userId="1e6d4ec9-4904-4dd2-9869-7e27fe13e2ae" providerId="ADAL" clId="{6D03055F-E086-4B13-BBFC-35DB3023ACC2}" dt="2022-06-13T07:28:34.921" v="28" actId="20577"/>
        <pc:sldMkLst>
          <pc:docMk/>
          <pc:sldMk cId="801957415" sldId="628"/>
        </pc:sldMkLst>
      </pc:sldChg>
    </pc:docChg>
  </pc:docChgLst>
  <pc:docChgLst>
    <pc:chgData name="Panousi Sofia" userId="1e6d4ec9-4904-4dd2-9869-7e27fe13e2ae" providerId="ADAL" clId="{70AAF885-C70B-44A8-B81E-98E4C29765C0}"/>
    <pc:docChg chg="delSld">
      <pc:chgData name="Panousi Sofia" userId="1e6d4ec9-4904-4dd2-9869-7e27fe13e2ae" providerId="ADAL" clId="{70AAF885-C70B-44A8-B81E-98E4C29765C0}" dt="2022-05-16T14:39:35.334" v="1" actId="47"/>
      <pc:docMkLst>
        <pc:docMk/>
      </pc:docMkLst>
      <pc:sldChg chg="del">
        <pc:chgData name="Panousi Sofia" userId="1e6d4ec9-4904-4dd2-9869-7e27fe13e2ae" providerId="ADAL" clId="{70AAF885-C70B-44A8-B81E-98E4C29765C0}" dt="2022-05-16T14:39:33.913" v="0" actId="47"/>
        <pc:sldMkLst>
          <pc:docMk/>
          <pc:sldMk cId="3353063254" sldId="625"/>
        </pc:sldMkLst>
      </pc:sldChg>
      <pc:sldChg chg="del">
        <pc:chgData name="Panousi Sofia" userId="1e6d4ec9-4904-4dd2-9869-7e27fe13e2ae" providerId="ADAL" clId="{70AAF885-C70B-44A8-B81E-98E4C29765C0}" dt="2022-05-16T14:39:35.334" v="1" actId="47"/>
        <pc:sldMkLst>
          <pc:docMk/>
          <pc:sldMk cId="4151801423" sldId="626"/>
        </pc:sldMkLst>
      </pc:sldChg>
    </pc:docChg>
  </pc:docChgLst>
  <pc:docChgLst>
    <pc:chgData name="Panousi Sofia" userId="1e6d4ec9-4904-4dd2-9869-7e27fe13e2ae" providerId="ADAL" clId="{71A78890-8393-4362-A55C-8A38ECA2FF6F}"/>
    <pc:docChg chg="custSel modSld">
      <pc:chgData name="Panousi Sofia" userId="1e6d4ec9-4904-4dd2-9869-7e27fe13e2ae" providerId="ADAL" clId="{71A78890-8393-4362-A55C-8A38ECA2FF6F}" dt="2022-08-25T10:57:31.135" v="27"/>
      <pc:docMkLst>
        <pc:docMk/>
      </pc:docMkLst>
      <pc:sldChg chg="addSp delSp modSp mod">
        <pc:chgData name="Panousi Sofia" userId="1e6d4ec9-4904-4dd2-9869-7e27fe13e2ae" providerId="ADAL" clId="{71A78890-8393-4362-A55C-8A38ECA2FF6F}" dt="2022-08-25T10:57:31.135" v="27"/>
        <pc:sldMkLst>
          <pc:docMk/>
          <pc:sldMk cId="2792241014" sldId="632"/>
        </pc:sldMkLst>
      </pc:sldChg>
    </pc:docChg>
  </pc:docChgLst>
  <pc:docChgLst>
    <pc:chgData name="Panousi Sofia" userId="1e6d4ec9-4904-4dd2-9869-7e27fe13e2ae" providerId="ADAL" clId="{14F774E5-5E74-4429-90BD-C0EB9C095EB6}"/>
    <pc:docChg chg="addSld modSld">
      <pc:chgData name="Panousi Sofia" userId="1e6d4ec9-4904-4dd2-9869-7e27fe13e2ae" providerId="ADAL" clId="{14F774E5-5E74-4429-90BD-C0EB9C095EB6}" dt="2022-10-03T16:58:56.364" v="38" actId="27918"/>
      <pc:docMkLst>
        <pc:docMk/>
      </pc:docMkLst>
      <pc:sldChg chg="mod">
        <pc:chgData name="Panousi Sofia" userId="1e6d4ec9-4904-4dd2-9869-7e27fe13e2ae" providerId="ADAL" clId="{14F774E5-5E74-4429-90BD-C0EB9C095EB6}" dt="2022-10-03T16:58:07.868" v="28" actId="27918"/>
        <pc:sldMkLst>
          <pc:docMk/>
          <pc:sldMk cId="2462453923" sldId="630"/>
        </pc:sldMkLst>
      </pc:sldChg>
      <pc:sldChg chg="mod">
        <pc:chgData name="Panousi Sofia" userId="1e6d4ec9-4904-4dd2-9869-7e27fe13e2ae" providerId="ADAL" clId="{14F774E5-5E74-4429-90BD-C0EB9C095EB6}" dt="2022-10-03T16:58:56.364" v="38" actId="27918"/>
        <pc:sldMkLst>
          <pc:docMk/>
          <pc:sldMk cId="261087683" sldId="631"/>
        </pc:sldMkLst>
      </pc:sldChg>
      <pc:sldChg chg="modSp mod">
        <pc:chgData name="Panousi Sofia" userId="1e6d4ec9-4904-4dd2-9869-7e27fe13e2ae" providerId="ADAL" clId="{14F774E5-5E74-4429-90BD-C0EB9C095EB6}" dt="2022-10-03T16:57:22.664" v="19" actId="20577"/>
        <pc:sldMkLst>
          <pc:docMk/>
          <pc:sldMk cId="2833295096" sldId="648"/>
        </pc:sldMkLst>
      </pc:sldChg>
      <pc:sldChg chg="add">
        <pc:chgData name="Panousi Sofia" userId="1e6d4ec9-4904-4dd2-9869-7e27fe13e2ae" providerId="ADAL" clId="{14F774E5-5E74-4429-90BD-C0EB9C095EB6}" dt="2022-10-03T16:54:42.100" v="0" actId="2890"/>
        <pc:sldMkLst>
          <pc:docMk/>
          <pc:sldMk cId="795347891" sldId="651"/>
        </pc:sldMkLst>
      </pc:sldChg>
    </pc:docChg>
  </pc:docChgLst>
  <pc:docChgLst>
    <pc:chgData name="Panousi Sofia" userId="1e6d4ec9-4904-4dd2-9869-7e27fe13e2ae" providerId="ADAL" clId="{8AEAEA40-67A1-46ED-A42F-04B5DB490FDE}"/>
    <pc:docChg chg="addSld modSld">
      <pc:chgData name="Panousi Sofia" userId="1e6d4ec9-4904-4dd2-9869-7e27fe13e2ae" providerId="ADAL" clId="{8AEAEA40-67A1-46ED-A42F-04B5DB490FDE}" dt="2022-09-25T08:28:08.504" v="9" actId="20577"/>
      <pc:docMkLst>
        <pc:docMk/>
      </pc:docMkLst>
      <pc:sldChg chg="modSp mod">
        <pc:chgData name="Panousi Sofia" userId="1e6d4ec9-4904-4dd2-9869-7e27fe13e2ae" providerId="ADAL" clId="{8AEAEA40-67A1-46ED-A42F-04B5DB490FDE}" dt="2022-09-25T08:28:03.042" v="8" actId="20577"/>
        <pc:sldMkLst>
          <pc:docMk/>
          <pc:sldMk cId="2833295096" sldId="648"/>
        </pc:sldMkLst>
      </pc:sldChg>
      <pc:sldChg chg="modSp add mod">
        <pc:chgData name="Panousi Sofia" userId="1e6d4ec9-4904-4dd2-9869-7e27fe13e2ae" providerId="ADAL" clId="{8AEAEA40-67A1-46ED-A42F-04B5DB490FDE}" dt="2022-09-25T08:28:08.504" v="9" actId="20577"/>
        <pc:sldMkLst>
          <pc:docMk/>
          <pc:sldMk cId="4085206032" sldId="649"/>
        </pc:sldMkLst>
      </pc:sldChg>
    </pc:docChg>
  </pc:docChgLst>
  <pc:docChgLst>
    <pc:chgData name="Panousi Sofia" userId="1e6d4ec9-4904-4dd2-9869-7e27fe13e2ae" providerId="ADAL" clId="{49D155C9-FD64-4D5D-B36B-379BDD3F5AE0}"/>
    <pc:docChg chg="addSld modSld">
      <pc:chgData name="Panousi Sofia" userId="1e6d4ec9-4904-4dd2-9869-7e27fe13e2ae" providerId="ADAL" clId="{49D155C9-FD64-4D5D-B36B-379BDD3F5AE0}" dt="2022-06-05T18:11:38.526" v="14" actId="20577"/>
      <pc:docMkLst>
        <pc:docMk/>
      </pc:docMkLst>
      <pc:sldChg chg="modSp add mod">
        <pc:chgData name="Panousi Sofia" userId="1e6d4ec9-4904-4dd2-9869-7e27fe13e2ae" providerId="ADAL" clId="{49D155C9-FD64-4D5D-B36B-379BDD3F5AE0}" dt="2022-06-05T18:11:38.526" v="14" actId="20577"/>
        <pc:sldMkLst>
          <pc:docMk/>
          <pc:sldMk cId="3382943333" sldId="627"/>
        </pc:sldMkLst>
      </pc:sldChg>
    </pc:docChg>
  </pc:docChgLst>
  <pc:docChgLst>
    <pc:chgData name="Panousi Sofia" userId="1e6d4ec9-4904-4dd2-9869-7e27fe13e2ae" providerId="ADAL" clId="{302A9313-2277-4A17-BFEC-06312A1BC0CD}"/>
    <pc:docChg chg="undo custSel addSld modSld">
      <pc:chgData name="Panousi Sofia" userId="1e6d4ec9-4904-4dd2-9869-7e27fe13e2ae" providerId="ADAL" clId="{302A9313-2277-4A17-BFEC-06312A1BC0CD}" dt="2022-08-16T12:42:53.611" v="285" actId="1076"/>
      <pc:docMkLst>
        <pc:docMk/>
      </pc:docMkLst>
      <pc:sldChg chg="modSp mod">
        <pc:chgData name="Panousi Sofia" userId="1e6d4ec9-4904-4dd2-9869-7e27fe13e2ae" providerId="ADAL" clId="{302A9313-2277-4A17-BFEC-06312A1BC0CD}" dt="2022-08-16T12:36:26.315" v="21" actId="20577"/>
        <pc:sldMkLst>
          <pc:docMk/>
          <pc:sldMk cId="733660501" sldId="629"/>
        </pc:sldMkLst>
      </pc:sldChg>
      <pc:sldChg chg="mod">
        <pc:chgData name="Panousi Sofia" userId="1e6d4ec9-4904-4dd2-9869-7e27fe13e2ae" providerId="ADAL" clId="{302A9313-2277-4A17-BFEC-06312A1BC0CD}" dt="2022-08-16T12:37:16.252" v="30" actId="27918"/>
        <pc:sldMkLst>
          <pc:docMk/>
          <pc:sldMk cId="2462453923" sldId="630"/>
        </pc:sldMkLst>
      </pc:sldChg>
      <pc:sldChg chg="addSp delSp modSp mod">
        <pc:chgData name="Panousi Sofia" userId="1e6d4ec9-4904-4dd2-9869-7e27fe13e2ae" providerId="ADAL" clId="{302A9313-2277-4A17-BFEC-06312A1BC0CD}" dt="2022-08-16T12:39:51.679" v="153" actId="1076"/>
        <pc:sldMkLst>
          <pc:docMk/>
          <pc:sldMk cId="261087683" sldId="631"/>
        </pc:sldMkLst>
      </pc:sldChg>
      <pc:sldChg chg="modSp mod">
        <pc:chgData name="Panousi Sofia" userId="1e6d4ec9-4904-4dd2-9869-7e27fe13e2ae" providerId="ADAL" clId="{302A9313-2277-4A17-BFEC-06312A1BC0CD}" dt="2022-08-16T12:42:53.611" v="285" actId="1076"/>
        <pc:sldMkLst>
          <pc:docMk/>
          <pc:sldMk cId="2792241014" sldId="632"/>
        </pc:sldMkLst>
      </pc:sldChg>
      <pc:sldChg chg="add">
        <pc:chgData name="Panousi Sofia" userId="1e6d4ec9-4904-4dd2-9869-7e27fe13e2ae" providerId="ADAL" clId="{302A9313-2277-4A17-BFEC-06312A1BC0CD}" dt="2022-08-16T12:34:42.815" v="0" actId="2890"/>
        <pc:sldMkLst>
          <pc:docMk/>
          <pc:sldMk cId="2719361868" sldId="640"/>
        </pc:sldMkLst>
      </pc:sldChg>
    </pc:docChg>
  </pc:docChgLst>
  <pc:docChgLst>
    <pc:chgData name="Panousi Sofia" userId="1e6d4ec9-4904-4dd2-9869-7e27fe13e2ae" providerId="ADAL" clId="{2E627921-119A-415A-828C-0267AC3F75D9}"/>
    <pc:docChg chg="custSel addSld modSld sldOrd">
      <pc:chgData name="Panousi Sofia" userId="1e6d4ec9-4904-4dd2-9869-7e27fe13e2ae" providerId="ADAL" clId="{2E627921-119A-415A-828C-0267AC3F75D9}" dt="2022-09-26T12:45:11.047" v="829" actId="20577"/>
      <pc:docMkLst>
        <pc:docMk/>
      </pc:docMkLst>
      <pc:sldChg chg="modSp mod">
        <pc:chgData name="Panousi Sofia" userId="1e6d4ec9-4904-4dd2-9869-7e27fe13e2ae" providerId="ADAL" clId="{2E627921-119A-415A-828C-0267AC3F75D9}" dt="2022-09-26T10:15:58.103" v="218" actId="1076"/>
        <pc:sldMkLst>
          <pc:docMk/>
          <pc:sldMk cId="2462453923" sldId="630"/>
        </pc:sldMkLst>
      </pc:sldChg>
      <pc:sldChg chg="modSp mod">
        <pc:chgData name="Panousi Sofia" userId="1e6d4ec9-4904-4dd2-9869-7e27fe13e2ae" providerId="ADAL" clId="{2E627921-119A-415A-828C-0267AC3F75D9}" dt="2022-09-26T10:19:32.167" v="358" actId="1076"/>
        <pc:sldMkLst>
          <pc:docMk/>
          <pc:sldMk cId="261087683" sldId="631"/>
        </pc:sldMkLst>
      </pc:sldChg>
      <pc:sldChg chg="mod">
        <pc:chgData name="Panousi Sofia" userId="1e6d4ec9-4904-4dd2-9869-7e27fe13e2ae" providerId="ADAL" clId="{2E627921-119A-415A-828C-0267AC3F75D9}" dt="2022-09-26T10:23:07.999" v="364" actId="27918"/>
        <pc:sldMkLst>
          <pc:docMk/>
          <pc:sldMk cId="2792241014" sldId="632"/>
        </pc:sldMkLst>
      </pc:sldChg>
      <pc:sldChg chg="modSp mod">
        <pc:chgData name="Panousi Sofia" userId="1e6d4ec9-4904-4dd2-9869-7e27fe13e2ae" providerId="ADAL" clId="{2E627921-119A-415A-828C-0267AC3F75D9}" dt="2022-09-26T12:44:28.569" v="803" actId="20577"/>
        <pc:sldMkLst>
          <pc:docMk/>
          <pc:sldMk cId="1753784736" sldId="641"/>
        </pc:sldMkLst>
      </pc:sldChg>
      <pc:sldChg chg="modSp mod">
        <pc:chgData name="Panousi Sofia" userId="1e6d4ec9-4904-4dd2-9869-7e27fe13e2ae" providerId="ADAL" clId="{2E627921-119A-415A-828C-0267AC3F75D9}" dt="2022-09-26T10:24:36.983" v="369" actId="20577"/>
        <pc:sldMkLst>
          <pc:docMk/>
          <pc:sldMk cId="1846942708" sldId="642"/>
        </pc:sldMkLst>
      </pc:sldChg>
      <pc:sldChg chg="addSp delSp modSp mod">
        <pc:chgData name="Panousi Sofia" userId="1e6d4ec9-4904-4dd2-9869-7e27fe13e2ae" providerId="ADAL" clId="{2E627921-119A-415A-828C-0267AC3F75D9}" dt="2022-09-26T10:08:38.389" v="107" actId="20577"/>
        <pc:sldMkLst>
          <pc:docMk/>
          <pc:sldMk cId="2833295096" sldId="648"/>
        </pc:sldMkLst>
      </pc:sldChg>
      <pc:sldChg chg="addSp delSp modSp mod">
        <pc:chgData name="Panousi Sofia" userId="1e6d4ec9-4904-4dd2-9869-7e27fe13e2ae" providerId="ADAL" clId="{2E627921-119A-415A-828C-0267AC3F75D9}" dt="2022-09-26T10:09:48.695" v="128" actId="20577"/>
        <pc:sldMkLst>
          <pc:docMk/>
          <pc:sldMk cId="4085206032" sldId="649"/>
        </pc:sldMkLst>
      </pc:sldChg>
      <pc:sldChg chg="addSp delSp modSp add mod ord">
        <pc:chgData name="Panousi Sofia" userId="1e6d4ec9-4904-4dd2-9869-7e27fe13e2ae" providerId="ADAL" clId="{2E627921-119A-415A-828C-0267AC3F75D9}" dt="2022-09-26T12:45:11.047" v="829" actId="20577"/>
        <pc:sldMkLst>
          <pc:docMk/>
          <pc:sldMk cId="3834766449" sldId="650"/>
        </pc:sldMkLst>
      </pc:sldChg>
    </pc:docChg>
  </pc:docChgLst>
  <pc:docChgLst>
    <pc:chgData name="Panousi Sofia" userId="1e6d4ec9-4904-4dd2-9869-7e27fe13e2ae" providerId="ADAL" clId="{830FBF04-1908-45EA-B8B3-C0E5F8007F1A}"/>
    <pc:docChg chg="addSld modSld">
      <pc:chgData name="Panousi Sofia" userId="1e6d4ec9-4904-4dd2-9869-7e27fe13e2ae" providerId="ADAL" clId="{830FBF04-1908-45EA-B8B3-C0E5F8007F1A}" dt="2022-07-04T11:30:16.650" v="237" actId="1076"/>
      <pc:docMkLst>
        <pc:docMk/>
      </pc:docMkLst>
      <pc:sldChg chg="modSp mod">
        <pc:chgData name="Panousi Sofia" userId="1e6d4ec9-4904-4dd2-9869-7e27fe13e2ae" providerId="ADAL" clId="{830FBF04-1908-45EA-B8B3-C0E5F8007F1A}" dt="2022-07-04T11:15:48.670" v="21" actId="20577"/>
        <pc:sldMkLst>
          <pc:docMk/>
          <pc:sldMk cId="733660501" sldId="629"/>
        </pc:sldMkLst>
      </pc:sldChg>
      <pc:sldChg chg="modSp mod">
        <pc:chgData name="Panousi Sofia" userId="1e6d4ec9-4904-4dd2-9869-7e27fe13e2ae" providerId="ADAL" clId="{830FBF04-1908-45EA-B8B3-C0E5F8007F1A}" dt="2022-07-04T11:30:16.650" v="237" actId="1076"/>
        <pc:sldMkLst>
          <pc:docMk/>
          <pc:sldMk cId="2462453923" sldId="630"/>
        </pc:sldMkLst>
      </pc:sldChg>
      <pc:sldChg chg="modSp mod">
        <pc:chgData name="Panousi Sofia" userId="1e6d4ec9-4904-4dd2-9869-7e27fe13e2ae" providerId="ADAL" clId="{830FBF04-1908-45EA-B8B3-C0E5F8007F1A}" dt="2022-07-04T11:26:56.005" v="236" actId="1076"/>
        <pc:sldMkLst>
          <pc:docMk/>
          <pc:sldMk cId="261087683" sldId="631"/>
        </pc:sldMkLst>
      </pc:sldChg>
      <pc:sldChg chg="modSp mod">
        <pc:chgData name="Panousi Sofia" userId="1e6d4ec9-4904-4dd2-9869-7e27fe13e2ae" providerId="ADAL" clId="{830FBF04-1908-45EA-B8B3-C0E5F8007F1A}" dt="2022-07-04T11:25:08.691" v="138" actId="20577"/>
        <pc:sldMkLst>
          <pc:docMk/>
          <pc:sldMk cId="2792241014" sldId="632"/>
        </pc:sldMkLst>
      </pc:sldChg>
      <pc:sldChg chg="add">
        <pc:chgData name="Panousi Sofia" userId="1e6d4ec9-4904-4dd2-9869-7e27fe13e2ae" providerId="ADAL" clId="{830FBF04-1908-45EA-B8B3-C0E5F8007F1A}" dt="2022-07-04T11:13:57.900" v="0" actId="2890"/>
        <pc:sldMkLst>
          <pc:docMk/>
          <pc:sldMk cId="1927293209" sldId="634"/>
        </pc:sldMkLst>
      </pc:sldChg>
    </pc:docChg>
  </pc:docChgLst>
  <pc:docChgLst>
    <pc:chgData name="Panousi Sofia" userId="1e6d4ec9-4904-4dd2-9869-7e27fe13e2ae" providerId="ADAL" clId="{963A6488-EEE0-4E3F-B42B-C111D331A540}"/>
    <pc:docChg chg="undo custSel addSld modSld">
      <pc:chgData name="Panousi Sofia" userId="1e6d4ec9-4904-4dd2-9869-7e27fe13e2ae" providerId="ADAL" clId="{963A6488-EEE0-4E3F-B42B-C111D331A540}" dt="2022-10-17T09:19:43.903" v="1012" actId="1076"/>
      <pc:docMkLst>
        <pc:docMk/>
      </pc:docMkLst>
      <pc:sldChg chg="modSp mod">
        <pc:chgData name="Panousi Sofia" userId="1e6d4ec9-4904-4dd2-9869-7e27fe13e2ae" providerId="ADAL" clId="{963A6488-EEE0-4E3F-B42B-C111D331A540}" dt="2022-10-17T09:18:30.487" v="995" actId="27918"/>
        <pc:sldMkLst>
          <pc:docMk/>
          <pc:sldMk cId="2462453923" sldId="630"/>
        </pc:sldMkLst>
      </pc:sldChg>
      <pc:sldChg chg="modSp mod">
        <pc:chgData name="Panousi Sofia" userId="1e6d4ec9-4904-4dd2-9869-7e27fe13e2ae" providerId="ADAL" clId="{963A6488-EEE0-4E3F-B42B-C111D331A540}" dt="2022-10-17T09:19:43.903" v="1012" actId="1076"/>
        <pc:sldMkLst>
          <pc:docMk/>
          <pc:sldMk cId="261087683" sldId="631"/>
        </pc:sldMkLst>
      </pc:sldChg>
      <pc:sldChg chg="mod">
        <pc:chgData name="Panousi Sofia" userId="1e6d4ec9-4904-4dd2-9869-7e27fe13e2ae" providerId="ADAL" clId="{963A6488-EEE0-4E3F-B42B-C111D331A540}" dt="2022-10-10T14:52:09.612" v="58" actId="27918"/>
        <pc:sldMkLst>
          <pc:docMk/>
          <pc:sldMk cId="2792241014" sldId="632"/>
        </pc:sldMkLst>
      </pc:sldChg>
      <pc:sldChg chg="modSp mod">
        <pc:chgData name="Panousi Sofia" userId="1e6d4ec9-4904-4dd2-9869-7e27fe13e2ae" providerId="ADAL" clId="{963A6488-EEE0-4E3F-B42B-C111D331A540}" dt="2022-10-10T15:24:00.499" v="965" actId="20577"/>
        <pc:sldMkLst>
          <pc:docMk/>
          <pc:sldMk cId="1753784736" sldId="641"/>
        </pc:sldMkLst>
      </pc:sldChg>
      <pc:sldChg chg="addSp modSp mod">
        <pc:chgData name="Panousi Sofia" userId="1e6d4ec9-4904-4dd2-9869-7e27fe13e2ae" providerId="ADAL" clId="{963A6488-EEE0-4E3F-B42B-C111D331A540}" dt="2022-10-10T14:57:46.206" v="242" actId="20577"/>
        <pc:sldMkLst>
          <pc:docMk/>
          <pc:sldMk cId="1846942708" sldId="642"/>
        </pc:sldMkLst>
      </pc:sldChg>
      <pc:sldChg chg="modSp mod">
        <pc:chgData name="Panousi Sofia" userId="1e6d4ec9-4904-4dd2-9869-7e27fe13e2ae" providerId="ADAL" clId="{963A6488-EEE0-4E3F-B42B-C111D331A540}" dt="2022-10-17T09:16:16.322" v="985" actId="6549"/>
        <pc:sldMkLst>
          <pc:docMk/>
          <pc:sldMk cId="2833295096" sldId="648"/>
        </pc:sldMkLst>
      </pc:sldChg>
      <pc:sldChg chg="modSp mod">
        <pc:chgData name="Panousi Sofia" userId="1e6d4ec9-4904-4dd2-9869-7e27fe13e2ae" providerId="ADAL" clId="{963A6488-EEE0-4E3F-B42B-C111D331A540}" dt="2022-10-10T14:54:58.432" v="112"/>
        <pc:sldMkLst>
          <pc:docMk/>
          <pc:sldMk cId="1940313520" sldId="652"/>
        </pc:sldMkLst>
      </pc:sldChg>
      <pc:sldChg chg="add">
        <pc:chgData name="Panousi Sofia" userId="1e6d4ec9-4904-4dd2-9869-7e27fe13e2ae" providerId="ADAL" clId="{963A6488-EEE0-4E3F-B42B-C111D331A540}" dt="2022-10-10T14:47:23.293" v="0" actId="2890"/>
        <pc:sldMkLst>
          <pc:docMk/>
          <pc:sldMk cId="655035736" sldId="653"/>
        </pc:sldMkLst>
      </pc:sldChg>
      <pc:sldChg chg="modSp add mod">
        <pc:chgData name="Panousi Sofia" userId="1e6d4ec9-4904-4dd2-9869-7e27fe13e2ae" providerId="ADAL" clId="{963A6488-EEE0-4E3F-B42B-C111D331A540}" dt="2022-10-10T15:10:47.464" v="923" actId="20577"/>
        <pc:sldMkLst>
          <pc:docMk/>
          <pc:sldMk cId="27984556" sldId="654"/>
        </pc:sldMkLst>
      </pc:sldChg>
      <pc:sldChg chg="add">
        <pc:chgData name="Panousi Sofia" userId="1e6d4ec9-4904-4dd2-9869-7e27fe13e2ae" providerId="ADAL" clId="{963A6488-EEE0-4E3F-B42B-C111D331A540}" dt="2022-10-17T09:14:10.541" v="966" actId="2890"/>
        <pc:sldMkLst>
          <pc:docMk/>
          <pc:sldMk cId="1584954768" sldId="655"/>
        </pc:sldMkLst>
      </pc:sldChg>
    </pc:docChg>
  </pc:docChgLst>
  <pc:docChgLst>
    <pc:chgData name="Panousi Sofia" userId="1e6d4ec9-4904-4dd2-9869-7e27fe13e2ae" providerId="ADAL" clId="{500B68B4-A767-4915-8DEB-2E673746333B}"/>
    <pc:docChg chg="custSel addSld modSld sldOrd">
      <pc:chgData name="Panousi Sofia" userId="1e6d4ec9-4904-4dd2-9869-7e27fe13e2ae" providerId="ADAL" clId="{500B68B4-A767-4915-8DEB-2E673746333B}" dt="2022-10-07T12:22:15.977" v="583" actId="20577"/>
      <pc:docMkLst>
        <pc:docMk/>
      </pc:docMkLst>
      <pc:sldChg chg="modSp mod">
        <pc:chgData name="Panousi Sofia" userId="1e6d4ec9-4904-4dd2-9869-7e27fe13e2ae" providerId="ADAL" clId="{500B68B4-A767-4915-8DEB-2E673746333B}" dt="2022-10-07T11:37:45.161" v="284" actId="20577"/>
        <pc:sldMkLst>
          <pc:docMk/>
          <pc:sldMk cId="1753784736" sldId="641"/>
        </pc:sldMkLst>
      </pc:sldChg>
      <pc:sldChg chg="modSp mod">
        <pc:chgData name="Panousi Sofia" userId="1e6d4ec9-4904-4dd2-9869-7e27fe13e2ae" providerId="ADAL" clId="{500B68B4-A767-4915-8DEB-2E673746333B}" dt="2022-10-07T11:35:18.227" v="139" actId="20577"/>
        <pc:sldMkLst>
          <pc:docMk/>
          <pc:sldMk cId="1846942708" sldId="642"/>
        </pc:sldMkLst>
      </pc:sldChg>
      <pc:sldChg chg="addSp modSp mod">
        <pc:chgData name="Panousi Sofia" userId="1e6d4ec9-4904-4dd2-9869-7e27fe13e2ae" providerId="ADAL" clId="{500B68B4-A767-4915-8DEB-2E673746333B}" dt="2022-10-07T12:22:15.977" v="583" actId="20577"/>
        <pc:sldMkLst>
          <pc:docMk/>
          <pc:sldMk cId="3834766449" sldId="650"/>
        </pc:sldMkLst>
      </pc:sldChg>
      <pc:sldChg chg="addSp delSp modSp new mod ord">
        <pc:chgData name="Panousi Sofia" userId="1e6d4ec9-4904-4dd2-9869-7e27fe13e2ae" providerId="ADAL" clId="{500B68B4-A767-4915-8DEB-2E673746333B}" dt="2022-10-07T12:09:29.006" v="561" actId="692"/>
        <pc:sldMkLst>
          <pc:docMk/>
          <pc:sldMk cId="1940313520" sldId="652"/>
        </pc:sldMkLst>
      </pc:sldChg>
    </pc:docChg>
  </pc:docChgLst>
  <pc:docChgLst>
    <pc:chgData name="Panousi Sofia" userId="1e6d4ec9-4904-4dd2-9869-7e27fe13e2ae" providerId="ADAL" clId="{A2AC5EE3-FDD5-4EE1-8EC8-323A768A397E}"/>
    <pc:docChg chg="addSld modSld">
      <pc:chgData name="Panousi Sofia" userId="1e6d4ec9-4904-4dd2-9869-7e27fe13e2ae" providerId="ADAL" clId="{A2AC5EE3-FDD5-4EE1-8EC8-323A768A397E}" dt="2022-05-22T16:03:22.579" v="20" actId="20577"/>
      <pc:docMkLst>
        <pc:docMk/>
      </pc:docMkLst>
      <pc:sldChg chg="modSp mod">
        <pc:chgData name="Panousi Sofia" userId="1e6d4ec9-4904-4dd2-9869-7e27fe13e2ae" providerId="ADAL" clId="{A2AC5EE3-FDD5-4EE1-8EC8-323A768A397E}" dt="2022-05-22T16:02:09.259" v="2" actId="20577"/>
        <pc:sldMkLst>
          <pc:docMk/>
          <pc:sldMk cId="1830698517" sldId="624"/>
        </pc:sldMkLst>
      </pc:sldChg>
      <pc:sldChg chg="modSp add mod">
        <pc:chgData name="Panousi Sofia" userId="1e6d4ec9-4904-4dd2-9869-7e27fe13e2ae" providerId="ADAL" clId="{A2AC5EE3-FDD5-4EE1-8EC8-323A768A397E}" dt="2022-05-22T16:03:22.579" v="20" actId="20577"/>
        <pc:sldMkLst>
          <pc:docMk/>
          <pc:sldMk cId="286680458" sldId="625"/>
        </pc:sldMkLst>
      </pc:sldChg>
    </pc:docChg>
  </pc:docChgLst>
  <pc:docChgLst>
    <pc:chgData name="Panousi Sofia" userId="1e6d4ec9-4904-4dd2-9869-7e27fe13e2ae" providerId="ADAL" clId="{F841B3BF-BE3E-4204-AA15-67218F2A7033}"/>
    <pc:docChg chg="addSld modSld">
      <pc:chgData name="Panousi Sofia" userId="1e6d4ec9-4904-4dd2-9869-7e27fe13e2ae" providerId="ADAL" clId="{F841B3BF-BE3E-4204-AA15-67218F2A7033}" dt="2022-08-08T12:24:42.612" v="174" actId="1076"/>
      <pc:docMkLst>
        <pc:docMk/>
      </pc:docMkLst>
      <pc:sldChg chg="modSp mod">
        <pc:chgData name="Panousi Sofia" userId="1e6d4ec9-4904-4dd2-9869-7e27fe13e2ae" providerId="ADAL" clId="{F841B3BF-BE3E-4204-AA15-67218F2A7033}" dt="2022-08-08T12:17:49.020" v="13" actId="20577"/>
        <pc:sldMkLst>
          <pc:docMk/>
          <pc:sldMk cId="733660501" sldId="629"/>
        </pc:sldMkLst>
      </pc:sldChg>
      <pc:sldChg chg="modSp mod">
        <pc:chgData name="Panousi Sofia" userId="1e6d4ec9-4904-4dd2-9869-7e27fe13e2ae" providerId="ADAL" clId="{F841B3BF-BE3E-4204-AA15-67218F2A7033}" dt="2022-08-08T12:18:37.237" v="23"/>
        <pc:sldMkLst>
          <pc:docMk/>
          <pc:sldMk cId="2462453923" sldId="630"/>
        </pc:sldMkLst>
      </pc:sldChg>
      <pc:sldChg chg="mod">
        <pc:chgData name="Panousi Sofia" userId="1e6d4ec9-4904-4dd2-9869-7e27fe13e2ae" providerId="ADAL" clId="{F841B3BF-BE3E-4204-AA15-67218F2A7033}" dt="2022-08-08T12:19:25.625" v="33" actId="27918"/>
        <pc:sldMkLst>
          <pc:docMk/>
          <pc:sldMk cId="261087683" sldId="631"/>
        </pc:sldMkLst>
      </pc:sldChg>
      <pc:sldChg chg="modSp mod">
        <pc:chgData name="Panousi Sofia" userId="1e6d4ec9-4904-4dd2-9869-7e27fe13e2ae" providerId="ADAL" clId="{F841B3BF-BE3E-4204-AA15-67218F2A7033}" dt="2022-08-08T12:24:42.612" v="174" actId="1076"/>
        <pc:sldMkLst>
          <pc:docMk/>
          <pc:sldMk cId="2792241014" sldId="632"/>
        </pc:sldMkLst>
      </pc:sldChg>
      <pc:sldChg chg="add">
        <pc:chgData name="Panousi Sofia" userId="1e6d4ec9-4904-4dd2-9869-7e27fe13e2ae" providerId="ADAL" clId="{F841B3BF-BE3E-4204-AA15-67218F2A7033}" dt="2022-08-08T12:09:51.765" v="0" actId="2890"/>
        <pc:sldMkLst>
          <pc:docMk/>
          <pc:sldMk cId="2616075759" sldId="639"/>
        </pc:sldMkLst>
      </pc:sldChg>
    </pc:docChg>
  </pc:docChgLst>
  <pc:docChgLst>
    <pc:chgData name="Panousi Sofia" userId="1e6d4ec9-4904-4dd2-9869-7e27fe13e2ae" providerId="ADAL" clId="{132B21BB-1DDC-40E0-869B-38DCE914C68A}"/>
    <pc:docChg chg="addSld delSld modSld">
      <pc:chgData name="Panousi Sofia" userId="1e6d4ec9-4904-4dd2-9869-7e27fe13e2ae" providerId="ADAL" clId="{132B21BB-1DDC-40E0-869B-38DCE914C68A}" dt="2022-09-25T08:26:19.261" v="21" actId="47"/>
      <pc:docMkLst>
        <pc:docMk/>
      </pc:docMkLst>
      <pc:sldChg chg="modSp del mod">
        <pc:chgData name="Panousi Sofia" userId="1e6d4ec9-4904-4dd2-9869-7e27fe13e2ae" providerId="ADAL" clId="{132B21BB-1DDC-40E0-869B-38DCE914C68A}" dt="2022-09-25T08:26:19.261" v="21" actId="47"/>
        <pc:sldMkLst>
          <pc:docMk/>
          <pc:sldMk cId="3974908821" sldId="644"/>
        </pc:sldMkLst>
      </pc:sldChg>
      <pc:sldChg chg="add">
        <pc:chgData name="Panousi Sofia" userId="1e6d4ec9-4904-4dd2-9869-7e27fe13e2ae" providerId="ADAL" clId="{132B21BB-1DDC-40E0-869B-38DCE914C68A}" dt="2022-09-25T08:25:16.901" v="0" actId="2890"/>
        <pc:sldMkLst>
          <pc:docMk/>
          <pc:sldMk cId="2898419932" sldId="647"/>
        </pc:sldMkLst>
      </pc:sldChg>
      <pc:sldChg chg="add">
        <pc:chgData name="Panousi Sofia" userId="1e6d4ec9-4904-4dd2-9869-7e27fe13e2ae" providerId="ADAL" clId="{132B21BB-1DDC-40E0-869B-38DCE914C68A}" dt="2022-09-25T08:26:07.692" v="20" actId="2890"/>
        <pc:sldMkLst>
          <pc:docMk/>
          <pc:sldMk cId="2833295096" sldId="648"/>
        </pc:sldMkLst>
      </pc:sldChg>
    </pc:docChg>
  </pc:docChgLst>
  <pc:docChgLst>
    <pc:chgData name="Panousi Sofia" userId="1e6d4ec9-4904-4dd2-9869-7e27fe13e2ae" providerId="ADAL" clId="{1FFC2D1C-25D7-4888-888B-6E45893BB043}"/>
    <pc:docChg chg="addSld modSld">
      <pc:chgData name="Panousi Sofia" userId="1e6d4ec9-4904-4dd2-9869-7e27fe13e2ae" providerId="ADAL" clId="{1FFC2D1C-25D7-4888-888B-6E45893BB043}" dt="2022-07-19T08:17:07.977" v="59" actId="27918"/>
      <pc:docMkLst>
        <pc:docMk/>
      </pc:docMkLst>
      <pc:sldChg chg="modSp mod">
        <pc:chgData name="Panousi Sofia" userId="1e6d4ec9-4904-4dd2-9869-7e27fe13e2ae" providerId="ADAL" clId="{1FFC2D1C-25D7-4888-888B-6E45893BB043}" dt="2022-07-19T08:12:45.194" v="17" actId="20577"/>
        <pc:sldMkLst>
          <pc:docMk/>
          <pc:sldMk cId="733660501" sldId="629"/>
        </pc:sldMkLst>
      </pc:sldChg>
      <pc:sldChg chg="modSp mod">
        <pc:chgData name="Panousi Sofia" userId="1e6d4ec9-4904-4dd2-9869-7e27fe13e2ae" providerId="ADAL" clId="{1FFC2D1C-25D7-4888-888B-6E45893BB043}" dt="2022-07-19T08:17:07.977" v="59" actId="27918"/>
        <pc:sldMkLst>
          <pc:docMk/>
          <pc:sldMk cId="2792241014" sldId="632"/>
        </pc:sldMkLst>
      </pc:sldChg>
      <pc:sldChg chg="add">
        <pc:chgData name="Panousi Sofia" userId="1e6d4ec9-4904-4dd2-9869-7e27fe13e2ae" providerId="ADAL" clId="{1FFC2D1C-25D7-4888-888B-6E45893BB043}" dt="2022-07-19T07:28:27.812" v="0" actId="2890"/>
        <pc:sldMkLst>
          <pc:docMk/>
          <pc:sldMk cId="2335189894" sldId="636"/>
        </pc:sldMkLst>
      </pc:sldChg>
    </pc:docChg>
  </pc:docChgLst>
  <pc:docChgLst>
    <pc:chgData name="Panousi Sofia" userId="S::spanousi@grhotels.gr::1e6d4ec9-4904-4dd2-9869-7e27fe13e2ae" providerId="AD" clId="Web-{B7F8FCE8-EBE7-D35A-A647-34A9013EB181}"/>
    <pc:docChg chg="modSld">
      <pc:chgData name="Panousi Sofia" userId="S::spanousi@grhotels.gr::1e6d4ec9-4904-4dd2-9869-7e27fe13e2ae" providerId="AD" clId="Web-{B7F8FCE8-EBE7-D35A-A647-34A9013EB181}" dt="2022-05-13T11:47:59.686" v="1" actId="14100"/>
      <pc:docMkLst>
        <pc:docMk/>
      </pc:docMkLst>
      <pc:sldChg chg="modSp">
        <pc:chgData name="Panousi Sofia" userId="S::spanousi@grhotels.gr::1e6d4ec9-4904-4dd2-9869-7e27fe13e2ae" providerId="AD" clId="Web-{B7F8FCE8-EBE7-D35A-A647-34A9013EB181}" dt="2022-05-13T11:47:59.686" v="1" actId="14100"/>
        <pc:sldMkLst>
          <pc:docMk/>
          <pc:sldMk cId="3154576644" sldId="623"/>
        </pc:sldMkLst>
      </pc:sldChg>
    </pc:docChg>
  </pc:docChgLst>
  <pc:docChgLst>
    <pc:chgData name="Panousi Sofia" userId="1e6d4ec9-4904-4dd2-9869-7e27fe13e2ae" providerId="ADAL" clId="{76E85434-50DD-4835-A5ED-8DBBAAC14813}"/>
    <pc:docChg chg="addSld modSld sldOrd">
      <pc:chgData name="Panousi Sofia" userId="1e6d4ec9-4904-4dd2-9869-7e27fe13e2ae" providerId="ADAL" clId="{76E85434-50DD-4835-A5ED-8DBBAAC14813}" dt="2022-09-19T10:50:26.527" v="40" actId="20577"/>
      <pc:docMkLst>
        <pc:docMk/>
      </pc:docMkLst>
      <pc:sldChg chg="modSp mod ord">
        <pc:chgData name="Panousi Sofia" userId="1e6d4ec9-4904-4dd2-9869-7e27fe13e2ae" providerId="ADAL" clId="{76E85434-50DD-4835-A5ED-8DBBAAC14813}" dt="2022-09-19T10:50:26.527" v="40" actId="20577"/>
        <pc:sldMkLst>
          <pc:docMk/>
          <pc:sldMk cId="3974908821" sldId="644"/>
        </pc:sldMkLst>
      </pc:sldChg>
      <pc:sldChg chg="modSp mod ord">
        <pc:chgData name="Panousi Sofia" userId="1e6d4ec9-4904-4dd2-9869-7e27fe13e2ae" providerId="ADAL" clId="{76E85434-50DD-4835-A5ED-8DBBAAC14813}" dt="2022-09-19T09:53:10.170" v="13" actId="20577"/>
        <pc:sldMkLst>
          <pc:docMk/>
          <pc:sldMk cId="1675326788" sldId="645"/>
        </pc:sldMkLst>
      </pc:sldChg>
      <pc:sldChg chg="add">
        <pc:chgData name="Panousi Sofia" userId="1e6d4ec9-4904-4dd2-9869-7e27fe13e2ae" providerId="ADAL" clId="{76E85434-50DD-4835-A5ED-8DBBAAC14813}" dt="2022-09-19T09:55:46.408" v="25" actId="2890"/>
        <pc:sldMkLst>
          <pc:docMk/>
          <pc:sldMk cId="3233727905" sldId="646"/>
        </pc:sldMkLst>
      </pc:sldChg>
    </pc:docChg>
  </pc:docChgLst>
  <pc:docChgLst>
    <pc:chgData name="Panousi Sofia" userId="1e6d4ec9-4904-4dd2-9869-7e27fe13e2ae" providerId="ADAL" clId="{9DA31817-213F-426C-A1FC-7854F80A9642}"/>
    <pc:docChg chg="addSld modSld">
      <pc:chgData name="Panousi Sofia" userId="1e6d4ec9-4904-4dd2-9869-7e27fe13e2ae" providerId="ADAL" clId="{9DA31817-213F-426C-A1FC-7854F80A9642}" dt="2022-11-18T14:49:02.285" v="25"/>
      <pc:docMkLst>
        <pc:docMk/>
      </pc:docMkLst>
      <pc:sldChg chg="modSp mod">
        <pc:chgData name="Panousi Sofia" userId="1e6d4ec9-4904-4dd2-9869-7e27fe13e2ae" providerId="ADAL" clId="{9DA31817-213F-426C-A1FC-7854F80A9642}" dt="2022-11-18T14:38:22.180" v="2" actId="20577"/>
        <pc:sldMkLst>
          <pc:docMk/>
          <pc:sldMk cId="1753784736" sldId="641"/>
        </pc:sldMkLst>
      </pc:sldChg>
      <pc:sldChg chg="modSp add">
        <pc:chgData name="Panousi Sofia" userId="1e6d4ec9-4904-4dd2-9869-7e27fe13e2ae" providerId="ADAL" clId="{9DA31817-213F-426C-A1FC-7854F80A9642}" dt="2022-11-18T14:49:02.285" v="25"/>
        <pc:sldMkLst>
          <pc:docMk/>
          <pc:sldMk cId="100781680" sldId="658"/>
        </pc:sldMkLst>
      </pc:sldChg>
    </pc:docChg>
  </pc:docChgLst>
  <pc:docChgLst>
    <pc:chgData name="Panousi Sofia" userId="1e6d4ec9-4904-4dd2-9869-7e27fe13e2ae" providerId="ADAL" clId="{98012BED-155A-4A1E-8B57-C0F1BFFE272F}"/>
    <pc:docChg chg="undo custSel addSld delSld modSld sldOrd modMainMaster">
      <pc:chgData name="Panousi Sofia" userId="1e6d4ec9-4904-4dd2-9869-7e27fe13e2ae" providerId="ADAL" clId="{98012BED-155A-4A1E-8B57-C0F1BFFE272F}" dt="2025-01-30T10:01:45.601" v="6014" actId="113"/>
      <pc:docMkLst>
        <pc:docMk/>
      </pc:docMkLst>
      <pc:sldChg chg="del">
        <pc:chgData name="Panousi Sofia" userId="1e6d4ec9-4904-4dd2-9869-7e27fe13e2ae" providerId="ADAL" clId="{98012BED-155A-4A1E-8B57-C0F1BFFE272F}" dt="2025-01-27T16:43:42.257" v="2980" actId="47"/>
        <pc:sldMkLst>
          <pc:docMk/>
          <pc:sldMk cId="2382229847" sldId="264"/>
        </pc:sldMkLst>
      </pc:sldChg>
      <pc:sldChg chg="modSp del mod">
        <pc:chgData name="Panousi Sofia" userId="1e6d4ec9-4904-4dd2-9869-7e27fe13e2ae" providerId="ADAL" clId="{98012BED-155A-4A1E-8B57-C0F1BFFE272F}" dt="2025-01-27T16:39:49.159" v="2918" actId="47"/>
        <pc:sldMkLst>
          <pc:docMk/>
          <pc:sldMk cId="3362894960" sldId="277"/>
        </pc:sldMkLst>
      </pc:sldChg>
      <pc:sldChg chg="add del">
        <pc:chgData name="Panousi Sofia" userId="1e6d4ec9-4904-4dd2-9869-7e27fe13e2ae" providerId="ADAL" clId="{98012BED-155A-4A1E-8B57-C0F1BFFE272F}" dt="2025-01-27T12:20:25.208" v="199" actId="47"/>
        <pc:sldMkLst>
          <pc:docMk/>
          <pc:sldMk cId="3142739062" sldId="405"/>
        </pc:sldMkLst>
      </pc:sldChg>
      <pc:sldChg chg="modSp mod ord modTransition">
        <pc:chgData name="Panousi Sofia" userId="1e6d4ec9-4904-4dd2-9869-7e27fe13e2ae" providerId="ADAL" clId="{98012BED-155A-4A1E-8B57-C0F1BFFE272F}" dt="2025-01-28T15:55:32.148" v="3170" actId="20577"/>
        <pc:sldMkLst>
          <pc:docMk/>
          <pc:sldMk cId="2449924821" sldId="501"/>
        </pc:sldMkLst>
        <pc:spChg chg="mod">
          <ac:chgData name="Panousi Sofia" userId="1e6d4ec9-4904-4dd2-9869-7e27fe13e2ae" providerId="ADAL" clId="{98012BED-155A-4A1E-8B57-C0F1BFFE272F}" dt="2025-01-27T15:38:28.390" v="2026" actId="207"/>
          <ac:spMkLst>
            <pc:docMk/>
            <pc:sldMk cId="2449924821" sldId="501"/>
            <ac:spMk id="5" creationId="{27212B89-63B5-4865-87E4-44EA8281A6EE}"/>
          </ac:spMkLst>
        </pc:spChg>
        <pc:graphicFrameChg chg="modGraphic">
          <ac:chgData name="Panousi Sofia" userId="1e6d4ec9-4904-4dd2-9869-7e27fe13e2ae" providerId="ADAL" clId="{98012BED-155A-4A1E-8B57-C0F1BFFE272F}" dt="2025-01-28T15:55:32.148" v="3170" actId="20577"/>
          <ac:graphicFrameMkLst>
            <pc:docMk/>
            <pc:sldMk cId="2449924821" sldId="501"/>
            <ac:graphicFrameMk id="7" creationId="{44D068CC-BE90-4F29-8C0E-B41818977A65}"/>
          </ac:graphicFrameMkLst>
        </pc:graphicFrameChg>
      </pc:sldChg>
      <pc:sldChg chg="addSp delSp modSp mod modTransition">
        <pc:chgData name="Panousi Sofia" userId="1e6d4ec9-4904-4dd2-9869-7e27fe13e2ae" providerId="ADAL" clId="{98012BED-155A-4A1E-8B57-C0F1BFFE272F}" dt="2025-01-27T16:47:12.414" v="2995"/>
        <pc:sldMkLst>
          <pc:docMk/>
          <pc:sldMk cId="3154576644" sldId="623"/>
        </pc:sldMkLst>
        <pc:spChg chg="mod">
          <ac:chgData name="Panousi Sofia" userId="1e6d4ec9-4904-4dd2-9869-7e27fe13e2ae" providerId="ADAL" clId="{98012BED-155A-4A1E-8B57-C0F1BFFE272F}" dt="2025-01-27T12:03:38.695" v="16" actId="6549"/>
          <ac:spMkLst>
            <pc:docMk/>
            <pc:sldMk cId="3154576644" sldId="623"/>
            <ac:spMk id="11" creationId="{FD0287F9-830D-4260-BC1A-E3E99FAC9790}"/>
          </ac:spMkLst>
        </pc:spChg>
        <pc:picChg chg="add mod">
          <ac:chgData name="Panousi Sofia" userId="1e6d4ec9-4904-4dd2-9869-7e27fe13e2ae" providerId="ADAL" clId="{98012BED-155A-4A1E-8B57-C0F1BFFE272F}" dt="2025-01-27T12:03:15.484" v="6" actId="1076"/>
          <ac:picMkLst>
            <pc:docMk/>
            <pc:sldMk cId="3154576644" sldId="623"/>
            <ac:picMk id="2" creationId="{A6865948-56AF-8B0F-C9A8-7773C71632CA}"/>
          </ac:picMkLst>
        </pc:picChg>
        <pc:picChg chg="add mod">
          <ac:chgData name="Panousi Sofia" userId="1e6d4ec9-4904-4dd2-9869-7e27fe13e2ae" providerId="ADAL" clId="{98012BED-155A-4A1E-8B57-C0F1BFFE272F}" dt="2025-01-27T12:03:10.808" v="5" actId="1076"/>
          <ac:picMkLst>
            <pc:docMk/>
            <pc:sldMk cId="3154576644" sldId="623"/>
            <ac:picMk id="5" creationId="{5B1EE81E-27B7-BC5D-834D-63A48EADC411}"/>
          </ac:picMkLst>
        </pc:picChg>
      </pc:sldChg>
      <pc:sldChg chg="del">
        <pc:chgData name="Panousi Sofia" userId="1e6d4ec9-4904-4dd2-9869-7e27fe13e2ae" providerId="ADAL" clId="{98012BED-155A-4A1E-8B57-C0F1BFFE272F}" dt="2025-01-27T15:42:49.042" v="2076" actId="47"/>
        <pc:sldMkLst>
          <pc:docMk/>
          <pc:sldMk cId="3834766449" sldId="650"/>
        </pc:sldMkLst>
      </pc:sldChg>
      <pc:sldChg chg="del">
        <pc:chgData name="Panousi Sofia" userId="1e6d4ec9-4904-4dd2-9869-7e27fe13e2ae" providerId="ADAL" clId="{98012BED-155A-4A1E-8B57-C0F1BFFE272F}" dt="2025-01-27T15:42:49.042" v="2076" actId="47"/>
        <pc:sldMkLst>
          <pc:docMk/>
          <pc:sldMk cId="27984556" sldId="654"/>
        </pc:sldMkLst>
      </pc:sldChg>
      <pc:sldChg chg="addSp delSp modSp del mod modTransition">
        <pc:chgData name="Panousi Sofia" userId="1e6d4ec9-4904-4dd2-9869-7e27fe13e2ae" providerId="ADAL" clId="{98012BED-155A-4A1E-8B57-C0F1BFFE272F}" dt="2025-01-28T16:33:57.805" v="4666" actId="47"/>
        <pc:sldMkLst>
          <pc:docMk/>
          <pc:sldMk cId="100781680" sldId="658"/>
        </pc:sldMkLst>
      </pc:sldChg>
      <pc:sldChg chg="del">
        <pc:chgData name="Panousi Sofia" userId="1e6d4ec9-4904-4dd2-9869-7e27fe13e2ae" providerId="ADAL" clId="{98012BED-155A-4A1E-8B57-C0F1BFFE272F}" dt="2025-01-27T15:42:49.042" v="2076" actId="47"/>
        <pc:sldMkLst>
          <pc:docMk/>
          <pc:sldMk cId="950678517" sldId="659"/>
        </pc:sldMkLst>
      </pc:sldChg>
      <pc:sldChg chg="addSp delSp modSp mod modTransition">
        <pc:chgData name="Panousi Sofia" userId="1e6d4ec9-4904-4dd2-9869-7e27fe13e2ae" providerId="ADAL" clId="{98012BED-155A-4A1E-8B57-C0F1BFFE272F}" dt="2025-01-27T16:47:12.414" v="2995"/>
        <pc:sldMkLst>
          <pc:docMk/>
          <pc:sldMk cId="553041158" sldId="661"/>
        </pc:sldMkLst>
        <pc:picChg chg="add mod">
          <ac:chgData name="Panousi Sofia" userId="1e6d4ec9-4904-4dd2-9869-7e27fe13e2ae" providerId="ADAL" clId="{98012BED-155A-4A1E-8B57-C0F1BFFE272F}" dt="2025-01-27T16:45:54.087" v="2992" actId="1076"/>
          <ac:picMkLst>
            <pc:docMk/>
            <pc:sldMk cId="553041158" sldId="661"/>
            <ac:picMk id="7" creationId="{44653BAA-F0EB-FCC7-4857-F6D23FDAB605}"/>
          </ac:picMkLst>
        </pc:picChg>
        <pc:picChg chg="mod">
          <ac:chgData name="Panousi Sofia" userId="1e6d4ec9-4904-4dd2-9869-7e27fe13e2ae" providerId="ADAL" clId="{98012BED-155A-4A1E-8B57-C0F1BFFE272F}" dt="2025-01-27T16:46:24.420" v="2993" actId="1076"/>
          <ac:picMkLst>
            <pc:docMk/>
            <pc:sldMk cId="553041158" sldId="661"/>
            <ac:picMk id="10" creationId="{E0F8BEFF-15FE-2CDE-D5A1-A283BD284EFD}"/>
          </ac:picMkLst>
        </pc:picChg>
      </pc:sldChg>
      <pc:sldChg chg="modSp del mod">
        <pc:chgData name="Panousi Sofia" userId="1e6d4ec9-4904-4dd2-9869-7e27fe13e2ae" providerId="ADAL" clId="{98012BED-155A-4A1E-8B57-C0F1BFFE272F}" dt="2025-01-27T16:37:42.208" v="2911" actId="47"/>
        <pc:sldMkLst>
          <pc:docMk/>
          <pc:sldMk cId="2634655613" sldId="662"/>
        </pc:sldMkLst>
      </pc:sldChg>
      <pc:sldChg chg="addSp delSp modSp mod modTransition">
        <pc:chgData name="Panousi Sofia" userId="1e6d4ec9-4904-4dd2-9869-7e27fe13e2ae" providerId="ADAL" clId="{98012BED-155A-4A1E-8B57-C0F1BFFE272F}" dt="2025-01-28T16:14:04.416" v="3935" actId="20577"/>
        <pc:sldMkLst>
          <pc:docMk/>
          <pc:sldMk cId="2105887316" sldId="663"/>
        </pc:sldMkLst>
        <pc:spChg chg="add mod">
          <ac:chgData name="Panousi Sofia" userId="1e6d4ec9-4904-4dd2-9869-7e27fe13e2ae" providerId="ADAL" clId="{98012BED-155A-4A1E-8B57-C0F1BFFE272F}" dt="2025-01-28T16:14:04.416" v="3935" actId="20577"/>
          <ac:spMkLst>
            <pc:docMk/>
            <pc:sldMk cId="2105887316" sldId="663"/>
            <ac:spMk id="3" creationId="{5537B9F4-96D9-D2CA-443B-13E67EA16FB6}"/>
          </ac:spMkLst>
        </pc:spChg>
        <pc:spChg chg="add mod">
          <ac:chgData name="Panousi Sofia" userId="1e6d4ec9-4904-4dd2-9869-7e27fe13e2ae" providerId="ADAL" clId="{98012BED-155A-4A1E-8B57-C0F1BFFE272F}" dt="2025-01-27T15:48:05.995" v="2151" actId="113"/>
          <ac:spMkLst>
            <pc:docMk/>
            <pc:sldMk cId="2105887316" sldId="663"/>
            <ac:spMk id="5" creationId="{3B0AE1C7-B77F-4CE6-60E6-25622954EF15}"/>
          </ac:spMkLst>
        </pc:spChg>
        <pc:graphicFrameChg chg="add mod">
          <ac:chgData name="Panousi Sofia" userId="1e6d4ec9-4904-4dd2-9869-7e27fe13e2ae" providerId="ADAL" clId="{98012BED-155A-4A1E-8B57-C0F1BFFE272F}" dt="2025-01-28T16:10:58.660" v="3603" actId="14100"/>
          <ac:graphicFrameMkLst>
            <pc:docMk/>
            <pc:sldMk cId="2105887316" sldId="663"/>
            <ac:graphicFrameMk id="6" creationId="{5BF27032-FE67-1A18-3790-9CC554F2A879}"/>
          </ac:graphicFrameMkLst>
        </pc:graphicFrameChg>
      </pc:sldChg>
      <pc:sldChg chg="addSp delSp modSp add del mod">
        <pc:chgData name="Panousi Sofia" userId="1e6d4ec9-4904-4dd2-9869-7e27fe13e2ae" providerId="ADAL" clId="{98012BED-155A-4A1E-8B57-C0F1BFFE272F}" dt="2025-01-27T13:53:24.833" v="980" actId="47"/>
        <pc:sldMkLst>
          <pc:docMk/>
          <pc:sldMk cId="3380654279" sldId="664"/>
        </pc:sldMkLst>
      </pc:sldChg>
      <pc:sldChg chg="addSp modSp new mod modTransition">
        <pc:chgData name="Panousi Sofia" userId="1e6d4ec9-4904-4dd2-9869-7e27fe13e2ae" providerId="ADAL" clId="{98012BED-155A-4A1E-8B57-C0F1BFFE272F}" dt="2025-01-27T16:47:12.414" v="2995"/>
        <pc:sldMkLst>
          <pc:docMk/>
          <pc:sldMk cId="2130104841" sldId="665"/>
        </pc:sldMkLst>
        <pc:spChg chg="add mod">
          <ac:chgData name="Panousi Sofia" userId="1e6d4ec9-4904-4dd2-9869-7e27fe13e2ae" providerId="ADAL" clId="{98012BED-155A-4A1E-8B57-C0F1BFFE272F}" dt="2025-01-27T15:37:25.973" v="2014" actId="207"/>
          <ac:spMkLst>
            <pc:docMk/>
            <pc:sldMk cId="2130104841" sldId="665"/>
            <ac:spMk id="3" creationId="{27B5507D-401A-569A-9538-77914583DC0E}"/>
          </ac:spMkLst>
        </pc:spChg>
        <pc:spChg chg="add mod">
          <ac:chgData name="Panousi Sofia" userId="1e6d4ec9-4904-4dd2-9869-7e27fe13e2ae" providerId="ADAL" clId="{98012BED-155A-4A1E-8B57-C0F1BFFE272F}" dt="2025-01-27T15:37:39.310" v="2017" actId="1076"/>
          <ac:spMkLst>
            <pc:docMk/>
            <pc:sldMk cId="2130104841" sldId="665"/>
            <ac:spMk id="7" creationId="{D3B1E1DA-709E-55AB-FE88-9C25C622E9C4}"/>
          </ac:spMkLst>
        </pc:spChg>
        <pc:spChg chg="add mod">
          <ac:chgData name="Panousi Sofia" userId="1e6d4ec9-4904-4dd2-9869-7e27fe13e2ae" providerId="ADAL" clId="{98012BED-155A-4A1E-8B57-C0F1BFFE272F}" dt="2025-01-27T15:37:44.299" v="2018" actId="1076"/>
          <ac:spMkLst>
            <pc:docMk/>
            <pc:sldMk cId="2130104841" sldId="665"/>
            <ac:spMk id="8" creationId="{DD4FC20D-7006-339C-CD31-BD8072558CDE}"/>
          </ac:spMkLst>
        </pc:spChg>
        <pc:graphicFrameChg chg="add mod">
          <ac:chgData name="Panousi Sofia" userId="1e6d4ec9-4904-4dd2-9869-7e27fe13e2ae" providerId="ADAL" clId="{98012BED-155A-4A1E-8B57-C0F1BFFE272F}" dt="2025-01-27T15:37:36.690" v="2016" actId="1076"/>
          <ac:graphicFrameMkLst>
            <pc:docMk/>
            <pc:sldMk cId="2130104841" sldId="665"/>
            <ac:graphicFrameMk id="6" creationId="{862ACEDC-2474-09EA-6B58-4F6ABF9B6743}"/>
          </ac:graphicFrameMkLst>
        </pc:graphicFrameChg>
      </pc:sldChg>
      <pc:sldChg chg="new del">
        <pc:chgData name="Panousi Sofia" userId="1e6d4ec9-4904-4dd2-9869-7e27fe13e2ae" providerId="ADAL" clId="{98012BED-155A-4A1E-8B57-C0F1BFFE272F}" dt="2025-01-27T12:20:31.048" v="200" actId="47"/>
        <pc:sldMkLst>
          <pc:docMk/>
          <pc:sldMk cId="2698510784" sldId="666"/>
        </pc:sldMkLst>
      </pc:sldChg>
      <pc:sldChg chg="addSp delSp modSp add mod modTransition">
        <pc:chgData name="Panousi Sofia" userId="1e6d4ec9-4904-4dd2-9869-7e27fe13e2ae" providerId="ADAL" clId="{98012BED-155A-4A1E-8B57-C0F1BFFE272F}" dt="2025-01-27T16:47:12.414" v="2995"/>
        <pc:sldMkLst>
          <pc:docMk/>
          <pc:sldMk cId="3061411676" sldId="666"/>
        </pc:sldMkLst>
        <pc:spChg chg="mod">
          <ac:chgData name="Panousi Sofia" userId="1e6d4ec9-4904-4dd2-9869-7e27fe13e2ae" providerId="ADAL" clId="{98012BED-155A-4A1E-8B57-C0F1BFFE272F}" dt="2025-01-27T15:39:06.963" v="2029" actId="207"/>
          <ac:spMkLst>
            <pc:docMk/>
            <pc:sldMk cId="3061411676" sldId="666"/>
            <ac:spMk id="3" creationId="{F4CDF377-AE9F-C4CD-F131-AC319039DB2F}"/>
          </ac:spMkLst>
        </pc:spChg>
        <pc:spChg chg="add mod">
          <ac:chgData name="Panousi Sofia" userId="1e6d4ec9-4904-4dd2-9869-7e27fe13e2ae" providerId="ADAL" clId="{98012BED-155A-4A1E-8B57-C0F1BFFE272F}" dt="2025-01-27T15:38:00.713" v="2021" actId="1076"/>
          <ac:spMkLst>
            <pc:docMk/>
            <pc:sldMk cId="3061411676" sldId="666"/>
            <ac:spMk id="13" creationId="{773C16B9-840D-A05B-6B8B-536697925959}"/>
          </ac:spMkLst>
        </pc:spChg>
        <pc:spChg chg="add mod">
          <ac:chgData name="Panousi Sofia" userId="1e6d4ec9-4904-4dd2-9869-7e27fe13e2ae" providerId="ADAL" clId="{98012BED-155A-4A1E-8B57-C0F1BFFE272F}" dt="2025-01-27T13:21:50.436" v="954" actId="1076"/>
          <ac:spMkLst>
            <pc:docMk/>
            <pc:sldMk cId="3061411676" sldId="666"/>
            <ac:spMk id="14" creationId="{7D7AC048-3EEB-7C78-11EC-2E90356251EF}"/>
          </ac:spMkLst>
        </pc:spChg>
        <pc:graphicFrameChg chg="add mod">
          <ac:chgData name="Panousi Sofia" userId="1e6d4ec9-4904-4dd2-9869-7e27fe13e2ae" providerId="ADAL" clId="{98012BED-155A-4A1E-8B57-C0F1BFFE272F}" dt="2025-01-27T15:37:54.387" v="2020" actId="1076"/>
          <ac:graphicFrameMkLst>
            <pc:docMk/>
            <pc:sldMk cId="3061411676" sldId="666"/>
            <ac:graphicFrameMk id="12" creationId="{C6EBE8BA-CF13-18E7-6CE5-E5338279DCBE}"/>
          </ac:graphicFrameMkLst>
        </pc:graphicFrameChg>
      </pc:sldChg>
      <pc:sldChg chg="addSp modSp add mod modTransition">
        <pc:chgData name="Panousi Sofia" userId="1e6d4ec9-4904-4dd2-9869-7e27fe13e2ae" providerId="ADAL" clId="{98012BED-155A-4A1E-8B57-C0F1BFFE272F}" dt="2025-01-27T16:47:12.414" v="2995"/>
        <pc:sldMkLst>
          <pc:docMk/>
          <pc:sldMk cId="3590010755" sldId="667"/>
        </pc:sldMkLst>
        <pc:spChg chg="mod">
          <ac:chgData name="Panousi Sofia" userId="1e6d4ec9-4904-4dd2-9869-7e27fe13e2ae" providerId="ADAL" clId="{98012BED-155A-4A1E-8B57-C0F1BFFE272F}" dt="2025-01-27T15:38:59.185" v="2028" actId="207"/>
          <ac:spMkLst>
            <pc:docMk/>
            <pc:sldMk cId="3590010755" sldId="667"/>
            <ac:spMk id="3" creationId="{3EB78F9B-A42D-3A3F-39EC-C076C75D6921}"/>
          </ac:spMkLst>
        </pc:spChg>
        <pc:spChg chg="add mod">
          <ac:chgData name="Panousi Sofia" userId="1e6d4ec9-4904-4dd2-9869-7e27fe13e2ae" providerId="ADAL" clId="{98012BED-155A-4A1E-8B57-C0F1BFFE272F}" dt="2025-01-27T15:38:19.613" v="2025" actId="1076"/>
          <ac:spMkLst>
            <pc:docMk/>
            <pc:sldMk cId="3590010755" sldId="667"/>
            <ac:spMk id="4" creationId="{B7D5D7FC-2DC8-7CDA-CABC-B4A01A4C53A1}"/>
          </ac:spMkLst>
        </pc:spChg>
        <pc:graphicFrameChg chg="mod">
          <ac:chgData name="Panousi Sofia" userId="1e6d4ec9-4904-4dd2-9869-7e27fe13e2ae" providerId="ADAL" clId="{98012BED-155A-4A1E-8B57-C0F1BFFE272F}" dt="2025-01-27T15:38:16.662" v="2024" actId="14100"/>
          <ac:graphicFrameMkLst>
            <pc:docMk/>
            <pc:sldMk cId="3590010755" sldId="667"/>
            <ac:graphicFrameMk id="9" creationId="{6628D0FA-9A35-5446-06D8-7C5C20D5A859}"/>
          </ac:graphicFrameMkLst>
        </pc:graphicFrameChg>
      </pc:sldChg>
      <pc:sldChg chg="new del">
        <pc:chgData name="Panousi Sofia" userId="1e6d4ec9-4904-4dd2-9869-7e27fe13e2ae" providerId="ADAL" clId="{98012BED-155A-4A1E-8B57-C0F1BFFE272F}" dt="2025-01-27T13:49:14.157" v="963" actId="680"/>
        <pc:sldMkLst>
          <pc:docMk/>
          <pc:sldMk cId="281586084" sldId="668"/>
        </pc:sldMkLst>
      </pc:sldChg>
      <pc:sldChg chg="addSp delSp modSp new add del mod modTransition setBg">
        <pc:chgData name="Panousi Sofia" userId="1e6d4ec9-4904-4dd2-9869-7e27fe13e2ae" providerId="ADAL" clId="{98012BED-155A-4A1E-8B57-C0F1BFFE272F}" dt="2025-01-27T16:47:12.414" v="2995"/>
        <pc:sldMkLst>
          <pc:docMk/>
          <pc:sldMk cId="3790859090" sldId="668"/>
        </pc:sldMkLst>
        <pc:spChg chg="add del mod">
          <ac:chgData name="Panousi Sofia" userId="1e6d4ec9-4904-4dd2-9869-7e27fe13e2ae" providerId="ADAL" clId="{98012BED-155A-4A1E-8B57-C0F1BFFE272F}" dt="2025-01-27T13:59:51.051" v="1103" actId="1076"/>
          <ac:spMkLst>
            <pc:docMk/>
            <pc:sldMk cId="3790859090" sldId="668"/>
            <ac:spMk id="2" creationId="{11768668-C630-9AFD-D92B-58849D114DC7}"/>
          </ac:spMkLst>
        </pc:spChg>
        <pc:spChg chg="add">
          <ac:chgData name="Panousi Sofia" userId="1e6d4ec9-4904-4dd2-9869-7e27fe13e2ae" providerId="ADAL" clId="{98012BED-155A-4A1E-8B57-C0F1BFFE272F}" dt="2025-01-27T13:58:21.617" v="1095" actId="26606"/>
          <ac:spMkLst>
            <pc:docMk/>
            <pc:sldMk cId="3790859090" sldId="668"/>
            <ac:spMk id="55" creationId="{73A25D70-4A55-4F72-B9C5-A69CDBF4DB42}"/>
          </ac:spMkLst>
        </pc:spChg>
        <pc:spChg chg="add">
          <ac:chgData name="Panousi Sofia" userId="1e6d4ec9-4904-4dd2-9869-7e27fe13e2ae" providerId="ADAL" clId="{98012BED-155A-4A1E-8B57-C0F1BFFE272F}" dt="2025-01-27T13:58:21.617" v="1095" actId="26606"/>
          <ac:spMkLst>
            <pc:docMk/>
            <pc:sldMk cId="3790859090" sldId="668"/>
            <ac:spMk id="56" creationId="{54957100-6D8B-4161-9F2F-C0A949EC84C4}"/>
          </ac:spMkLst>
        </pc:spChg>
        <pc:spChg chg="add">
          <ac:chgData name="Panousi Sofia" userId="1e6d4ec9-4904-4dd2-9869-7e27fe13e2ae" providerId="ADAL" clId="{98012BED-155A-4A1E-8B57-C0F1BFFE272F}" dt="2025-01-27T13:58:21.617" v="1095" actId="26606"/>
          <ac:spMkLst>
            <pc:docMk/>
            <pc:sldMk cId="3790859090" sldId="668"/>
            <ac:spMk id="57" creationId="{CBCB02B1-1B82-403C-B7D2-E2CED1882F50}"/>
          </ac:spMkLst>
        </pc:spChg>
        <pc:grpChg chg="add">
          <ac:chgData name="Panousi Sofia" userId="1e6d4ec9-4904-4dd2-9869-7e27fe13e2ae" providerId="ADAL" clId="{98012BED-155A-4A1E-8B57-C0F1BFFE272F}" dt="2025-01-27T13:58:21.617" v="1095" actId="26606"/>
          <ac:grpSpMkLst>
            <pc:docMk/>
            <pc:sldMk cId="3790859090" sldId="668"/>
            <ac:grpSpMk id="58" creationId="{CCDE13A7-6382-4A67-BEBE-4FF1F37C7F52}"/>
          </ac:grpSpMkLst>
        </pc:grpChg>
        <pc:grpChg chg="add">
          <ac:chgData name="Panousi Sofia" userId="1e6d4ec9-4904-4dd2-9869-7e27fe13e2ae" providerId="ADAL" clId="{98012BED-155A-4A1E-8B57-C0F1BFFE272F}" dt="2025-01-27T13:58:21.617" v="1095" actId="26606"/>
          <ac:grpSpMkLst>
            <pc:docMk/>
            <pc:sldMk cId="3790859090" sldId="668"/>
            <ac:grpSpMk id="64" creationId="{17147D5D-F01F-4164-BD81-D10DC6F23E41}"/>
          </ac:grpSpMkLst>
        </pc:grpChg>
        <pc:grpChg chg="add">
          <ac:chgData name="Panousi Sofia" userId="1e6d4ec9-4904-4dd2-9869-7e27fe13e2ae" providerId="ADAL" clId="{98012BED-155A-4A1E-8B57-C0F1BFFE272F}" dt="2025-01-27T13:58:21.617" v="1095" actId="26606"/>
          <ac:grpSpMkLst>
            <pc:docMk/>
            <pc:sldMk cId="3790859090" sldId="668"/>
            <ac:grpSpMk id="67" creationId="{6D0E248E-80AB-4B35-BA8D-F940FCB44326}"/>
          </ac:grpSpMkLst>
        </pc:grpChg>
        <pc:picChg chg="mod topLvl">
          <ac:chgData name="Panousi Sofia" userId="1e6d4ec9-4904-4dd2-9869-7e27fe13e2ae" providerId="ADAL" clId="{98012BED-155A-4A1E-8B57-C0F1BFFE272F}" dt="2025-01-27T14:02:04.681" v="1131" actId="14100"/>
          <ac:picMkLst>
            <pc:docMk/>
            <pc:sldMk cId="3790859090" sldId="668"/>
            <ac:picMk id="73" creationId="{5ABD9102-E606-7405-B468-8275FEB206D8}"/>
          </ac:picMkLst>
        </pc:picChg>
        <pc:picChg chg="add mod">
          <ac:chgData name="Panousi Sofia" userId="1e6d4ec9-4904-4dd2-9869-7e27fe13e2ae" providerId="ADAL" clId="{98012BED-155A-4A1E-8B57-C0F1BFFE272F}" dt="2025-01-27T14:01:58.763" v="1130" actId="1076"/>
          <ac:picMkLst>
            <pc:docMk/>
            <pc:sldMk cId="3790859090" sldId="668"/>
            <ac:picMk id="74" creationId="{14A2FA30-9D40-7829-4182-E4D10C7C5C10}"/>
          </ac:picMkLst>
        </pc:picChg>
      </pc:sldChg>
      <pc:sldChg chg="modSp add mod modTransition">
        <pc:chgData name="Panousi Sofia" userId="1e6d4ec9-4904-4dd2-9869-7e27fe13e2ae" providerId="ADAL" clId="{98012BED-155A-4A1E-8B57-C0F1BFFE272F}" dt="2025-01-28T15:53:52.032" v="3145" actId="6549"/>
        <pc:sldMkLst>
          <pc:docMk/>
          <pc:sldMk cId="4122907003" sldId="669"/>
        </pc:sldMkLst>
        <pc:spChg chg="mod">
          <ac:chgData name="Panousi Sofia" userId="1e6d4ec9-4904-4dd2-9869-7e27fe13e2ae" providerId="ADAL" clId="{98012BED-155A-4A1E-8B57-C0F1BFFE272F}" dt="2025-01-27T15:37:14.437" v="2012" actId="207"/>
          <ac:spMkLst>
            <pc:docMk/>
            <pc:sldMk cId="4122907003" sldId="669"/>
            <ac:spMk id="5" creationId="{7CE29984-D0DC-03BF-92A4-3CF5462CBCBA}"/>
          </ac:spMkLst>
        </pc:spChg>
        <pc:spChg chg="mod">
          <ac:chgData name="Panousi Sofia" userId="1e6d4ec9-4904-4dd2-9869-7e27fe13e2ae" providerId="ADAL" clId="{98012BED-155A-4A1E-8B57-C0F1BFFE272F}" dt="2025-01-28T15:53:52.032" v="3145" actId="6549"/>
          <ac:spMkLst>
            <pc:docMk/>
            <pc:sldMk cId="4122907003" sldId="669"/>
            <ac:spMk id="15" creationId="{3B7670F6-797C-7051-925F-B19B7B6144EB}"/>
          </ac:spMkLst>
        </pc:spChg>
      </pc:sldChg>
      <pc:sldChg chg="modSp add mod ord modTransition">
        <pc:chgData name="Panousi Sofia" userId="1e6d4ec9-4904-4dd2-9869-7e27fe13e2ae" providerId="ADAL" clId="{98012BED-155A-4A1E-8B57-C0F1BFFE272F}" dt="2025-01-27T16:47:12.414" v="2995"/>
        <pc:sldMkLst>
          <pc:docMk/>
          <pc:sldMk cId="1605326619" sldId="670"/>
        </pc:sldMkLst>
        <pc:spChg chg="mod">
          <ac:chgData name="Panousi Sofia" userId="1e6d4ec9-4904-4dd2-9869-7e27fe13e2ae" providerId="ADAL" clId="{98012BED-155A-4A1E-8B57-C0F1BFFE272F}" dt="2025-01-27T14:06:18.680" v="1264" actId="242"/>
          <ac:spMkLst>
            <pc:docMk/>
            <pc:sldMk cId="1605326619" sldId="670"/>
            <ac:spMk id="2" creationId="{5328E735-6BF1-0DB3-BED6-C185593175F5}"/>
          </ac:spMkLst>
        </pc:spChg>
      </pc:sldChg>
      <pc:sldChg chg="addSp delSp modSp add mod modTransition">
        <pc:chgData name="Panousi Sofia" userId="1e6d4ec9-4904-4dd2-9869-7e27fe13e2ae" providerId="ADAL" clId="{98012BED-155A-4A1E-8B57-C0F1BFFE272F}" dt="2025-01-28T16:00:24.138" v="3300" actId="113"/>
        <pc:sldMkLst>
          <pc:docMk/>
          <pc:sldMk cId="2606465628" sldId="671"/>
        </pc:sldMkLst>
        <pc:spChg chg="mod">
          <ac:chgData name="Panousi Sofia" userId="1e6d4ec9-4904-4dd2-9869-7e27fe13e2ae" providerId="ADAL" clId="{98012BED-155A-4A1E-8B57-C0F1BFFE272F}" dt="2025-01-27T15:47:49.827" v="2149" actId="120"/>
          <ac:spMkLst>
            <pc:docMk/>
            <pc:sldMk cId="2606465628" sldId="671"/>
            <ac:spMk id="3" creationId="{CA6A5765-07B4-1AF9-937A-A954EB9F9C08}"/>
          </ac:spMkLst>
        </pc:spChg>
        <pc:spChg chg="add mod">
          <ac:chgData name="Panousi Sofia" userId="1e6d4ec9-4904-4dd2-9869-7e27fe13e2ae" providerId="ADAL" clId="{98012BED-155A-4A1E-8B57-C0F1BFFE272F}" dt="2025-01-28T16:00:24.138" v="3300" actId="113"/>
          <ac:spMkLst>
            <pc:docMk/>
            <pc:sldMk cId="2606465628" sldId="671"/>
            <ac:spMk id="7" creationId="{447257ED-AA86-2022-DC79-F85BC14820AE}"/>
          </ac:spMkLst>
        </pc:spChg>
        <pc:graphicFrameChg chg="mod topLvl">
          <ac:chgData name="Panousi Sofia" userId="1e6d4ec9-4904-4dd2-9869-7e27fe13e2ae" providerId="ADAL" clId="{98012BED-155A-4A1E-8B57-C0F1BFFE272F}" dt="2025-01-27T14:56:22.285" v="1672" actId="14100"/>
          <ac:graphicFrameMkLst>
            <pc:docMk/>
            <pc:sldMk cId="2606465628" sldId="671"/>
            <ac:graphicFrameMk id="6" creationId="{B288F110-771D-EC91-8143-2DE95DB6C6C4}"/>
          </ac:graphicFrameMkLst>
        </pc:graphicFrameChg>
      </pc:sldChg>
      <pc:sldChg chg="add ord modTransition">
        <pc:chgData name="Panousi Sofia" userId="1e6d4ec9-4904-4dd2-9869-7e27fe13e2ae" providerId="ADAL" clId="{98012BED-155A-4A1E-8B57-C0F1BFFE272F}" dt="2025-01-27T16:47:12.414" v="2995"/>
        <pc:sldMkLst>
          <pc:docMk/>
          <pc:sldMk cId="2789766392" sldId="672"/>
        </pc:sldMkLst>
      </pc:sldChg>
      <pc:sldChg chg="modSp add mod modTransition">
        <pc:chgData name="Panousi Sofia" userId="1e6d4ec9-4904-4dd2-9869-7e27fe13e2ae" providerId="ADAL" clId="{98012BED-155A-4A1E-8B57-C0F1BFFE272F}" dt="2025-01-27T16:47:12.414" v="2995"/>
        <pc:sldMkLst>
          <pc:docMk/>
          <pc:sldMk cId="120574827" sldId="673"/>
        </pc:sldMkLst>
        <pc:spChg chg="mod">
          <ac:chgData name="Panousi Sofia" userId="1e6d4ec9-4904-4dd2-9869-7e27fe13e2ae" providerId="ADAL" clId="{98012BED-155A-4A1E-8B57-C0F1BFFE272F}" dt="2025-01-27T14:23:28.662" v="1413"/>
          <ac:spMkLst>
            <pc:docMk/>
            <pc:sldMk cId="120574827" sldId="673"/>
            <ac:spMk id="3" creationId="{6D56B899-841C-CAD1-8AC6-067F33896968}"/>
          </ac:spMkLst>
        </pc:spChg>
        <pc:spChg chg="mod">
          <ac:chgData name="Panousi Sofia" userId="1e6d4ec9-4904-4dd2-9869-7e27fe13e2ae" providerId="ADAL" clId="{98012BED-155A-4A1E-8B57-C0F1BFFE272F}" dt="2025-01-27T14:22:05.960" v="1385" actId="255"/>
          <ac:spMkLst>
            <pc:docMk/>
            <pc:sldMk cId="120574827" sldId="673"/>
            <ac:spMk id="10" creationId="{328B4ECC-5D8F-9D14-1C8B-263BF1244CAD}"/>
          </ac:spMkLst>
        </pc:spChg>
      </pc:sldChg>
      <pc:sldChg chg="addSp delSp modSp add mod modTransition">
        <pc:chgData name="Panousi Sofia" userId="1e6d4ec9-4904-4dd2-9869-7e27fe13e2ae" providerId="ADAL" clId="{98012BED-155A-4A1E-8B57-C0F1BFFE272F}" dt="2025-01-27T16:47:12.414" v="2995"/>
        <pc:sldMkLst>
          <pc:docMk/>
          <pc:sldMk cId="382412822" sldId="674"/>
        </pc:sldMkLst>
        <pc:spChg chg="mod">
          <ac:chgData name="Panousi Sofia" userId="1e6d4ec9-4904-4dd2-9869-7e27fe13e2ae" providerId="ADAL" clId="{98012BED-155A-4A1E-8B57-C0F1BFFE272F}" dt="2025-01-27T14:23:04.835" v="1403" actId="20577"/>
          <ac:spMkLst>
            <pc:docMk/>
            <pc:sldMk cId="382412822" sldId="674"/>
            <ac:spMk id="3" creationId="{92330CDC-A488-DD7D-FC1D-224F7DB3D52E}"/>
          </ac:spMkLst>
        </pc:spChg>
        <pc:spChg chg="add mod">
          <ac:chgData name="Panousi Sofia" userId="1e6d4ec9-4904-4dd2-9869-7e27fe13e2ae" providerId="ADAL" clId="{98012BED-155A-4A1E-8B57-C0F1BFFE272F}" dt="2025-01-27T14:26:50.157" v="1469" actId="1076"/>
          <ac:spMkLst>
            <pc:docMk/>
            <pc:sldMk cId="382412822" sldId="674"/>
            <ac:spMk id="4" creationId="{4A34A744-D5AF-4F5C-0458-7F45811BE28A}"/>
          </ac:spMkLst>
        </pc:spChg>
      </pc:sldChg>
      <pc:sldChg chg="addSp delSp modSp add mod ord modTransition">
        <pc:chgData name="Panousi Sofia" userId="1e6d4ec9-4904-4dd2-9869-7e27fe13e2ae" providerId="ADAL" clId="{98012BED-155A-4A1E-8B57-C0F1BFFE272F}" dt="2025-01-27T16:47:12.414" v="2995"/>
        <pc:sldMkLst>
          <pc:docMk/>
          <pc:sldMk cId="3908694414" sldId="675"/>
        </pc:sldMkLst>
        <pc:spChg chg="mod">
          <ac:chgData name="Panousi Sofia" userId="1e6d4ec9-4904-4dd2-9869-7e27fe13e2ae" providerId="ADAL" clId="{98012BED-155A-4A1E-8B57-C0F1BFFE272F}" dt="2025-01-27T15:12:46.956" v="1748" actId="20577"/>
          <ac:spMkLst>
            <pc:docMk/>
            <pc:sldMk cId="3908694414" sldId="675"/>
            <ac:spMk id="2" creationId="{970177E7-5535-F599-B93B-93F7CA18A93A}"/>
          </ac:spMkLst>
        </pc:spChg>
        <pc:spChg chg="add">
          <ac:chgData name="Panousi Sofia" userId="1e6d4ec9-4904-4dd2-9869-7e27fe13e2ae" providerId="ADAL" clId="{98012BED-155A-4A1E-8B57-C0F1BFFE272F}" dt="2025-01-27T15:00:39.563" v="1696" actId="26606"/>
          <ac:spMkLst>
            <pc:docMk/>
            <pc:sldMk cId="3908694414" sldId="675"/>
            <ac:spMk id="79" creationId="{6314D791-4D8A-4854-B8FC-6959656D09AD}"/>
          </ac:spMkLst>
        </pc:spChg>
        <pc:spChg chg="add">
          <ac:chgData name="Panousi Sofia" userId="1e6d4ec9-4904-4dd2-9869-7e27fe13e2ae" providerId="ADAL" clId="{98012BED-155A-4A1E-8B57-C0F1BFFE272F}" dt="2025-01-27T15:00:39.563" v="1696" actId="26606"/>
          <ac:spMkLst>
            <pc:docMk/>
            <pc:sldMk cId="3908694414" sldId="675"/>
            <ac:spMk id="81" creationId="{15076E76-3EB3-4269-8135-07CAB20E59A5}"/>
          </ac:spMkLst>
        </pc:spChg>
        <pc:grpChg chg="add">
          <ac:chgData name="Panousi Sofia" userId="1e6d4ec9-4904-4dd2-9869-7e27fe13e2ae" providerId="ADAL" clId="{98012BED-155A-4A1E-8B57-C0F1BFFE272F}" dt="2025-01-27T15:00:39.563" v="1696" actId="26606"/>
          <ac:grpSpMkLst>
            <pc:docMk/>
            <pc:sldMk cId="3908694414" sldId="675"/>
            <ac:grpSpMk id="83" creationId="{5EB3C7E5-50E1-4F9E-AEA3-A6D2190394F1}"/>
          </ac:grpSpMkLst>
        </pc:grpChg>
        <pc:grpChg chg="add">
          <ac:chgData name="Panousi Sofia" userId="1e6d4ec9-4904-4dd2-9869-7e27fe13e2ae" providerId="ADAL" clId="{98012BED-155A-4A1E-8B57-C0F1BFFE272F}" dt="2025-01-27T15:00:39.563" v="1696" actId="26606"/>
          <ac:grpSpMkLst>
            <pc:docMk/>
            <pc:sldMk cId="3908694414" sldId="675"/>
            <ac:grpSpMk id="89" creationId="{B988F9A4-0578-4C59-8B4A-346E02CF3A3F}"/>
          </ac:grpSpMkLst>
        </pc:grpChg>
        <pc:picChg chg="add mod">
          <ac:chgData name="Panousi Sofia" userId="1e6d4ec9-4904-4dd2-9869-7e27fe13e2ae" providerId="ADAL" clId="{98012BED-155A-4A1E-8B57-C0F1BFFE272F}" dt="2025-01-27T15:02:08.463" v="1710" actId="1076"/>
          <ac:picMkLst>
            <pc:docMk/>
            <pc:sldMk cId="3908694414" sldId="675"/>
            <ac:picMk id="3" creationId="{8D6A3BBF-F157-5BFB-EE3A-A2D1F36433A4}"/>
          </ac:picMkLst>
        </pc:picChg>
      </pc:sldChg>
      <pc:sldChg chg="addSp delSp modSp add del mod ord modTransition">
        <pc:chgData name="Panousi Sofia" userId="1e6d4ec9-4904-4dd2-9869-7e27fe13e2ae" providerId="ADAL" clId="{98012BED-155A-4A1E-8B57-C0F1BFFE272F}" dt="2025-01-28T16:14:18.585" v="3936" actId="47"/>
        <pc:sldMkLst>
          <pc:docMk/>
          <pc:sldMk cId="2364758002" sldId="676"/>
        </pc:sldMkLst>
      </pc:sldChg>
      <pc:sldChg chg="modSp add del mod">
        <pc:chgData name="Panousi Sofia" userId="1e6d4ec9-4904-4dd2-9869-7e27fe13e2ae" providerId="ADAL" clId="{98012BED-155A-4A1E-8B57-C0F1BFFE272F}" dt="2025-01-27T15:31:42.200" v="1950" actId="47"/>
        <pc:sldMkLst>
          <pc:docMk/>
          <pc:sldMk cId="1992554080" sldId="677"/>
        </pc:sldMkLst>
      </pc:sldChg>
      <pc:sldChg chg="modSp add mod ord modTransition">
        <pc:chgData name="Panousi Sofia" userId="1e6d4ec9-4904-4dd2-9869-7e27fe13e2ae" providerId="ADAL" clId="{98012BED-155A-4A1E-8B57-C0F1BFFE272F}" dt="2025-01-27T16:47:12.414" v="2995"/>
        <pc:sldMkLst>
          <pc:docMk/>
          <pc:sldMk cId="2965023562" sldId="677"/>
        </pc:sldMkLst>
        <pc:spChg chg="mod ord">
          <ac:chgData name="Panousi Sofia" userId="1e6d4ec9-4904-4dd2-9869-7e27fe13e2ae" providerId="ADAL" clId="{98012BED-155A-4A1E-8B57-C0F1BFFE272F}" dt="2025-01-27T15:35:46.807" v="1994" actId="1076"/>
          <ac:spMkLst>
            <pc:docMk/>
            <pc:sldMk cId="2965023562" sldId="677"/>
            <ac:spMk id="2" creationId="{71F0E160-5FE6-D08F-AD13-E612095790B9}"/>
          </ac:spMkLst>
        </pc:spChg>
        <pc:picChg chg="mod ord">
          <ac:chgData name="Panousi Sofia" userId="1e6d4ec9-4904-4dd2-9869-7e27fe13e2ae" providerId="ADAL" clId="{98012BED-155A-4A1E-8B57-C0F1BFFE272F}" dt="2025-01-27T15:39:39.407" v="2031" actId="1076"/>
          <ac:picMkLst>
            <pc:docMk/>
            <pc:sldMk cId="2965023562" sldId="677"/>
            <ac:picMk id="3" creationId="{E715610B-6F94-3C00-321F-59431B860C8D}"/>
          </ac:picMkLst>
        </pc:picChg>
      </pc:sldChg>
      <pc:sldChg chg="addSp delSp modSp add del mod ord">
        <pc:chgData name="Panousi Sofia" userId="1e6d4ec9-4904-4dd2-9869-7e27fe13e2ae" providerId="ADAL" clId="{98012BED-155A-4A1E-8B57-C0F1BFFE272F}" dt="2025-01-27T15:22:10.238" v="1912" actId="47"/>
        <pc:sldMkLst>
          <pc:docMk/>
          <pc:sldMk cId="3812090942" sldId="677"/>
        </pc:sldMkLst>
      </pc:sldChg>
      <pc:sldChg chg="addSp delSp modSp add mod modTransition">
        <pc:chgData name="Panousi Sofia" userId="1e6d4ec9-4904-4dd2-9869-7e27fe13e2ae" providerId="ADAL" clId="{98012BED-155A-4A1E-8B57-C0F1BFFE272F}" dt="2025-01-28T16:42:30.049" v="5141" actId="1076"/>
        <pc:sldMkLst>
          <pc:docMk/>
          <pc:sldMk cId="3514820008" sldId="678"/>
        </pc:sldMkLst>
        <pc:spChg chg="mod">
          <ac:chgData name="Panousi Sofia" userId="1e6d4ec9-4904-4dd2-9869-7e27fe13e2ae" providerId="ADAL" clId="{98012BED-155A-4A1E-8B57-C0F1BFFE272F}" dt="2025-01-27T15:43:09.693" v="2085" actId="6549"/>
          <ac:spMkLst>
            <pc:docMk/>
            <pc:sldMk cId="3514820008" sldId="678"/>
            <ac:spMk id="3" creationId="{7EEDEC77-A2B6-48BE-8692-D474B06BCB80}"/>
          </ac:spMkLst>
        </pc:spChg>
        <pc:spChg chg="add mod">
          <ac:chgData name="Panousi Sofia" userId="1e6d4ec9-4904-4dd2-9869-7e27fe13e2ae" providerId="ADAL" clId="{98012BED-155A-4A1E-8B57-C0F1BFFE272F}" dt="2025-01-28T16:42:21.398" v="5140" actId="20577"/>
          <ac:spMkLst>
            <pc:docMk/>
            <pc:sldMk cId="3514820008" sldId="678"/>
            <ac:spMk id="6" creationId="{91649207-8D55-6A1F-B652-169983932B98}"/>
          </ac:spMkLst>
        </pc:spChg>
        <pc:graphicFrameChg chg="add mod">
          <ac:chgData name="Panousi Sofia" userId="1e6d4ec9-4904-4dd2-9869-7e27fe13e2ae" providerId="ADAL" clId="{98012BED-155A-4A1E-8B57-C0F1BFFE272F}" dt="2025-01-28T16:42:30.049" v="5141" actId="1076"/>
          <ac:graphicFrameMkLst>
            <pc:docMk/>
            <pc:sldMk cId="3514820008" sldId="678"/>
            <ac:graphicFrameMk id="4" creationId="{1B43F06B-82E3-53AE-79C3-652CB57387E0}"/>
          </ac:graphicFrameMkLst>
        </pc:graphicFrameChg>
        <pc:picChg chg="mod">
          <ac:chgData name="Panousi Sofia" userId="1e6d4ec9-4904-4dd2-9869-7e27fe13e2ae" providerId="ADAL" clId="{98012BED-155A-4A1E-8B57-C0F1BFFE272F}" dt="2025-01-28T16:39:11.031" v="4833" actId="1076"/>
          <ac:picMkLst>
            <pc:docMk/>
            <pc:sldMk cId="3514820008" sldId="678"/>
            <ac:picMk id="7" creationId="{E36645F1-3B87-5AE2-0F11-EBD50386898B}"/>
          </ac:picMkLst>
        </pc:picChg>
      </pc:sldChg>
      <pc:sldChg chg="addSp delSp modSp add del mod modTransition">
        <pc:chgData name="Panousi Sofia" userId="1e6d4ec9-4904-4dd2-9869-7e27fe13e2ae" providerId="ADAL" clId="{98012BED-155A-4A1E-8B57-C0F1BFFE272F}" dt="2025-01-28T16:34:05.791" v="4667" actId="47"/>
        <pc:sldMkLst>
          <pc:docMk/>
          <pc:sldMk cId="3242532989" sldId="679"/>
        </pc:sldMkLst>
      </pc:sldChg>
      <pc:sldChg chg="addSp delSp modSp add mod modTransition">
        <pc:chgData name="Panousi Sofia" userId="1e6d4ec9-4904-4dd2-9869-7e27fe13e2ae" providerId="ADAL" clId="{98012BED-155A-4A1E-8B57-C0F1BFFE272F}" dt="2025-01-28T16:46:24.328" v="5367" actId="1076"/>
        <pc:sldMkLst>
          <pc:docMk/>
          <pc:sldMk cId="214830951" sldId="680"/>
        </pc:sldMkLst>
        <pc:spChg chg="mod">
          <ac:chgData name="Panousi Sofia" userId="1e6d4ec9-4904-4dd2-9869-7e27fe13e2ae" providerId="ADAL" clId="{98012BED-155A-4A1E-8B57-C0F1BFFE272F}" dt="2025-01-27T15:51:47.620" v="2183" actId="1038"/>
          <ac:spMkLst>
            <pc:docMk/>
            <pc:sldMk cId="214830951" sldId="680"/>
            <ac:spMk id="3" creationId="{8D01C1D8-DF58-25B3-B83F-68C9C770E47D}"/>
          </ac:spMkLst>
        </pc:spChg>
        <pc:spChg chg="add mod">
          <ac:chgData name="Panousi Sofia" userId="1e6d4ec9-4904-4dd2-9869-7e27fe13e2ae" providerId="ADAL" clId="{98012BED-155A-4A1E-8B57-C0F1BFFE272F}" dt="2025-01-28T16:46:24.328" v="5367" actId="1076"/>
          <ac:spMkLst>
            <pc:docMk/>
            <pc:sldMk cId="214830951" sldId="680"/>
            <ac:spMk id="5" creationId="{0E2D0035-30EA-6EB6-ADAF-25289A5444A5}"/>
          </ac:spMkLst>
        </pc:spChg>
        <pc:graphicFrameChg chg="add mod">
          <ac:chgData name="Panousi Sofia" userId="1e6d4ec9-4904-4dd2-9869-7e27fe13e2ae" providerId="ADAL" clId="{98012BED-155A-4A1E-8B57-C0F1BFFE272F}" dt="2025-01-28T16:43:13.008" v="5150"/>
          <ac:graphicFrameMkLst>
            <pc:docMk/>
            <pc:sldMk cId="214830951" sldId="680"/>
            <ac:graphicFrameMk id="4" creationId="{B8A5CA73-ECD2-0B72-E0F4-8382C8763A05}"/>
          </ac:graphicFrameMkLst>
        </pc:graphicFrameChg>
        <pc:picChg chg="mod">
          <ac:chgData name="Panousi Sofia" userId="1e6d4ec9-4904-4dd2-9869-7e27fe13e2ae" providerId="ADAL" clId="{98012BED-155A-4A1E-8B57-C0F1BFFE272F}" dt="2025-01-28T16:42:37.631" v="5143" actId="1076"/>
          <ac:picMkLst>
            <pc:docMk/>
            <pc:sldMk cId="214830951" sldId="680"/>
            <ac:picMk id="7" creationId="{9C3A1F67-DAE1-9987-20D2-1E5F40839C78}"/>
          </ac:picMkLst>
        </pc:picChg>
      </pc:sldChg>
      <pc:sldChg chg="addSp delSp modSp add del mod ord modTransition">
        <pc:chgData name="Panousi Sofia" userId="1e6d4ec9-4904-4dd2-9869-7e27fe13e2ae" providerId="ADAL" clId="{98012BED-155A-4A1E-8B57-C0F1BFFE272F}" dt="2025-01-28T16:35:34.679" v="4670" actId="47"/>
        <pc:sldMkLst>
          <pc:docMk/>
          <pc:sldMk cId="3108166364" sldId="681"/>
        </pc:sldMkLst>
      </pc:sldChg>
      <pc:sldChg chg="modSp add del mod ord modTransition">
        <pc:chgData name="Panousi Sofia" userId="1e6d4ec9-4904-4dd2-9869-7e27fe13e2ae" providerId="ADAL" clId="{98012BED-155A-4A1E-8B57-C0F1BFFE272F}" dt="2025-01-28T16:42:43.272" v="5144" actId="47"/>
        <pc:sldMkLst>
          <pc:docMk/>
          <pc:sldMk cId="1121443704" sldId="682"/>
        </pc:sldMkLst>
      </pc:sldChg>
      <pc:sldChg chg="addSp delSp add del setBg delDesignElem">
        <pc:chgData name="Panousi Sofia" userId="1e6d4ec9-4904-4dd2-9869-7e27fe13e2ae" providerId="ADAL" clId="{98012BED-155A-4A1E-8B57-C0F1BFFE272F}" dt="2025-01-28T16:15:23.870" v="3940"/>
        <pc:sldMkLst>
          <pc:docMk/>
          <pc:sldMk cId="2593325014" sldId="683"/>
        </pc:sldMkLst>
      </pc:sldChg>
      <pc:sldChg chg="addSp delSp modSp add del mod ord modTransition">
        <pc:chgData name="Panousi Sofia" userId="1e6d4ec9-4904-4dd2-9869-7e27fe13e2ae" providerId="ADAL" clId="{98012BED-155A-4A1E-8B57-C0F1BFFE272F}" dt="2025-01-28T16:15:10.454" v="3937" actId="2696"/>
        <pc:sldMkLst>
          <pc:docMk/>
          <pc:sldMk cId="3720594692" sldId="683"/>
        </pc:sldMkLst>
      </pc:sldChg>
      <pc:sldChg chg="addSp modSp mod">
        <pc:chgData name="Panousi Sofia" userId="1e6d4ec9-4904-4dd2-9869-7e27fe13e2ae" providerId="ADAL" clId="{98012BED-155A-4A1E-8B57-C0F1BFFE272F}" dt="2025-01-28T16:23:46.633" v="4236" actId="948"/>
        <pc:sldMkLst>
          <pc:docMk/>
          <pc:sldMk cId="164947279" sldId="684"/>
        </pc:sldMkLst>
        <pc:spChg chg="add mod">
          <ac:chgData name="Panousi Sofia" userId="1e6d4ec9-4904-4dd2-9869-7e27fe13e2ae" providerId="ADAL" clId="{98012BED-155A-4A1E-8B57-C0F1BFFE272F}" dt="2025-01-28T16:23:46.633" v="4236" actId="948"/>
          <ac:spMkLst>
            <pc:docMk/>
            <pc:sldMk cId="164947279" sldId="684"/>
            <ac:spMk id="5" creationId="{73E9209A-7A64-78D8-3C35-B37745BB3ADC}"/>
          </ac:spMkLst>
        </pc:spChg>
        <pc:graphicFrameChg chg="mod">
          <ac:chgData name="Panousi Sofia" userId="1e6d4ec9-4904-4dd2-9869-7e27fe13e2ae" providerId="ADAL" clId="{98012BED-155A-4A1E-8B57-C0F1BFFE272F}" dt="2025-01-28T16:18:42.645" v="3943" actId="1076"/>
          <ac:graphicFrameMkLst>
            <pc:docMk/>
            <pc:sldMk cId="164947279" sldId="684"/>
            <ac:graphicFrameMk id="6" creationId="{76D4E9CB-05AD-126C-38FF-76D3118AD7D6}"/>
          </ac:graphicFrameMkLst>
        </pc:graphicFrameChg>
      </pc:sldChg>
      <pc:sldChg chg="add del">
        <pc:chgData name="Panousi Sofia" userId="1e6d4ec9-4904-4dd2-9869-7e27fe13e2ae" providerId="ADAL" clId="{98012BED-155A-4A1E-8B57-C0F1BFFE272F}" dt="2025-01-28T16:15:23.870" v="3940"/>
        <pc:sldMkLst>
          <pc:docMk/>
          <pc:sldMk cId="966223878" sldId="684"/>
        </pc:sldMkLst>
      </pc:sldChg>
      <pc:sldChg chg="add del">
        <pc:chgData name="Panousi Sofia" userId="1e6d4ec9-4904-4dd2-9869-7e27fe13e2ae" providerId="ADAL" clId="{98012BED-155A-4A1E-8B57-C0F1BFFE272F}" dt="2025-01-27T16:06:26.677" v="2354" actId="47"/>
        <pc:sldMkLst>
          <pc:docMk/>
          <pc:sldMk cId="1667881402" sldId="684"/>
        </pc:sldMkLst>
      </pc:sldChg>
      <pc:sldChg chg="addSp delSp modSp del mod modTransition">
        <pc:chgData name="Panousi Sofia" userId="1e6d4ec9-4904-4dd2-9869-7e27fe13e2ae" providerId="ADAL" clId="{98012BED-155A-4A1E-8B57-C0F1BFFE272F}" dt="2025-01-28T16:15:10.454" v="3937" actId="2696"/>
        <pc:sldMkLst>
          <pc:docMk/>
          <pc:sldMk cId="2803944771" sldId="684"/>
        </pc:sldMkLst>
      </pc:sldChg>
      <pc:sldChg chg="add del">
        <pc:chgData name="Panousi Sofia" userId="1e6d4ec9-4904-4dd2-9869-7e27fe13e2ae" providerId="ADAL" clId="{98012BED-155A-4A1E-8B57-C0F1BFFE272F}" dt="2025-01-27T16:06:26.677" v="2354" actId="47"/>
        <pc:sldMkLst>
          <pc:docMk/>
          <pc:sldMk cId="257988158" sldId="685"/>
        </pc:sldMkLst>
      </pc:sldChg>
      <pc:sldChg chg="addSp modSp mod">
        <pc:chgData name="Panousi Sofia" userId="1e6d4ec9-4904-4dd2-9869-7e27fe13e2ae" providerId="ADAL" clId="{98012BED-155A-4A1E-8B57-C0F1BFFE272F}" dt="2025-01-28T16:26:32.446" v="4394" actId="20577"/>
        <pc:sldMkLst>
          <pc:docMk/>
          <pc:sldMk cId="864183854" sldId="685"/>
        </pc:sldMkLst>
        <pc:spChg chg="add mod">
          <ac:chgData name="Panousi Sofia" userId="1e6d4ec9-4904-4dd2-9869-7e27fe13e2ae" providerId="ADAL" clId="{98012BED-155A-4A1E-8B57-C0F1BFFE272F}" dt="2025-01-28T16:26:32.446" v="4394" actId="20577"/>
          <ac:spMkLst>
            <pc:docMk/>
            <pc:sldMk cId="864183854" sldId="685"/>
            <ac:spMk id="6" creationId="{ED26018C-A3F0-0A00-CD8A-A4A3C4F71BD8}"/>
          </ac:spMkLst>
        </pc:spChg>
        <pc:graphicFrameChg chg="mod">
          <ac:chgData name="Panousi Sofia" userId="1e6d4ec9-4904-4dd2-9869-7e27fe13e2ae" providerId="ADAL" clId="{98012BED-155A-4A1E-8B57-C0F1BFFE272F}" dt="2025-01-28T16:24:54.319" v="4242"/>
          <ac:graphicFrameMkLst>
            <pc:docMk/>
            <pc:sldMk cId="864183854" sldId="685"/>
            <ac:graphicFrameMk id="4" creationId="{D069CC2A-3933-2F02-A73A-0FB03578E2CA}"/>
          </ac:graphicFrameMkLst>
        </pc:graphicFrameChg>
      </pc:sldChg>
      <pc:sldChg chg="addSp delSp modSp del mod modTransition">
        <pc:chgData name="Panousi Sofia" userId="1e6d4ec9-4904-4dd2-9869-7e27fe13e2ae" providerId="ADAL" clId="{98012BED-155A-4A1E-8B57-C0F1BFFE272F}" dt="2025-01-28T16:15:10.454" v="3937" actId="2696"/>
        <pc:sldMkLst>
          <pc:docMk/>
          <pc:sldMk cId="1319153021" sldId="685"/>
        </pc:sldMkLst>
      </pc:sldChg>
      <pc:sldChg chg="add del">
        <pc:chgData name="Panousi Sofia" userId="1e6d4ec9-4904-4dd2-9869-7e27fe13e2ae" providerId="ADAL" clId="{98012BED-155A-4A1E-8B57-C0F1BFFE272F}" dt="2025-01-28T16:15:23.870" v="3940"/>
        <pc:sldMkLst>
          <pc:docMk/>
          <pc:sldMk cId="3239224580" sldId="685"/>
        </pc:sldMkLst>
      </pc:sldChg>
      <pc:sldChg chg="add del">
        <pc:chgData name="Panousi Sofia" userId="1e6d4ec9-4904-4dd2-9869-7e27fe13e2ae" providerId="ADAL" clId="{98012BED-155A-4A1E-8B57-C0F1BFFE272F}" dt="2025-01-27T16:06:26.677" v="2354" actId="47"/>
        <pc:sldMkLst>
          <pc:docMk/>
          <pc:sldMk cId="1246373487" sldId="686"/>
        </pc:sldMkLst>
      </pc:sldChg>
      <pc:sldChg chg="addSp modSp mod">
        <pc:chgData name="Panousi Sofia" userId="1e6d4ec9-4904-4dd2-9869-7e27fe13e2ae" providerId="ADAL" clId="{98012BED-155A-4A1E-8B57-C0F1BFFE272F}" dt="2025-01-28T16:31:33.329" v="4557" actId="1076"/>
        <pc:sldMkLst>
          <pc:docMk/>
          <pc:sldMk cId="1385878189" sldId="686"/>
        </pc:sldMkLst>
        <pc:spChg chg="add mod">
          <ac:chgData name="Panousi Sofia" userId="1e6d4ec9-4904-4dd2-9869-7e27fe13e2ae" providerId="ADAL" clId="{98012BED-155A-4A1E-8B57-C0F1BFFE272F}" dt="2025-01-28T16:31:33.329" v="4557" actId="1076"/>
          <ac:spMkLst>
            <pc:docMk/>
            <pc:sldMk cId="1385878189" sldId="686"/>
            <ac:spMk id="6" creationId="{F0C7A9ED-E89F-6831-0F49-99F083B7839F}"/>
          </ac:spMkLst>
        </pc:spChg>
        <pc:graphicFrameChg chg="mod">
          <ac:chgData name="Panousi Sofia" userId="1e6d4ec9-4904-4dd2-9869-7e27fe13e2ae" providerId="ADAL" clId="{98012BED-155A-4A1E-8B57-C0F1BFFE272F}" dt="2025-01-28T16:28:11.301" v="4405" actId="14100"/>
          <ac:graphicFrameMkLst>
            <pc:docMk/>
            <pc:sldMk cId="1385878189" sldId="686"/>
            <ac:graphicFrameMk id="5" creationId="{DD532873-7EF7-E8F4-4F06-F5421EB6CDE8}"/>
          </ac:graphicFrameMkLst>
        </pc:graphicFrameChg>
        <pc:picChg chg="mod">
          <ac:chgData name="Panousi Sofia" userId="1e6d4ec9-4904-4dd2-9869-7e27fe13e2ae" providerId="ADAL" clId="{98012BED-155A-4A1E-8B57-C0F1BFFE272F}" dt="2025-01-28T16:31:30.546" v="4556" actId="1076"/>
          <ac:picMkLst>
            <pc:docMk/>
            <pc:sldMk cId="1385878189" sldId="686"/>
            <ac:picMk id="4" creationId="{3A1E0D0C-B83A-2EC9-DDF4-10CE4D113AD8}"/>
          </ac:picMkLst>
        </pc:picChg>
      </pc:sldChg>
      <pc:sldChg chg="addSp delSp modSp del mod modTransition">
        <pc:chgData name="Panousi Sofia" userId="1e6d4ec9-4904-4dd2-9869-7e27fe13e2ae" providerId="ADAL" clId="{98012BED-155A-4A1E-8B57-C0F1BFFE272F}" dt="2025-01-28T16:15:10.454" v="3937" actId="2696"/>
        <pc:sldMkLst>
          <pc:docMk/>
          <pc:sldMk cId="1998956656" sldId="686"/>
        </pc:sldMkLst>
      </pc:sldChg>
      <pc:sldChg chg="add del">
        <pc:chgData name="Panousi Sofia" userId="1e6d4ec9-4904-4dd2-9869-7e27fe13e2ae" providerId="ADAL" clId="{98012BED-155A-4A1E-8B57-C0F1BFFE272F}" dt="2025-01-28T16:15:23.870" v="3940"/>
        <pc:sldMkLst>
          <pc:docMk/>
          <pc:sldMk cId="3287742617" sldId="686"/>
        </pc:sldMkLst>
      </pc:sldChg>
      <pc:sldChg chg="addSp delSp modSp del mod modTransition">
        <pc:chgData name="Panousi Sofia" userId="1e6d4ec9-4904-4dd2-9869-7e27fe13e2ae" providerId="ADAL" clId="{98012BED-155A-4A1E-8B57-C0F1BFFE272F}" dt="2025-01-28T16:15:10.454" v="3937" actId="2696"/>
        <pc:sldMkLst>
          <pc:docMk/>
          <pc:sldMk cId="897594765" sldId="687"/>
        </pc:sldMkLst>
      </pc:sldChg>
      <pc:sldChg chg="addSp modSp mod">
        <pc:chgData name="Panousi Sofia" userId="1e6d4ec9-4904-4dd2-9869-7e27fe13e2ae" providerId="ADAL" clId="{98012BED-155A-4A1E-8B57-C0F1BFFE272F}" dt="2025-01-28T16:33:09.580" v="4664" actId="20577"/>
        <pc:sldMkLst>
          <pc:docMk/>
          <pc:sldMk cId="2344965374" sldId="687"/>
        </pc:sldMkLst>
        <pc:spChg chg="add mod">
          <ac:chgData name="Panousi Sofia" userId="1e6d4ec9-4904-4dd2-9869-7e27fe13e2ae" providerId="ADAL" clId="{98012BED-155A-4A1E-8B57-C0F1BFFE272F}" dt="2025-01-28T16:33:09.580" v="4664" actId="20577"/>
          <ac:spMkLst>
            <pc:docMk/>
            <pc:sldMk cId="2344965374" sldId="687"/>
            <ac:spMk id="6" creationId="{26667D64-4FC5-9178-7877-CD66BE257C86}"/>
          </ac:spMkLst>
        </pc:spChg>
        <pc:graphicFrameChg chg="mod">
          <ac:chgData name="Panousi Sofia" userId="1e6d4ec9-4904-4dd2-9869-7e27fe13e2ae" providerId="ADAL" clId="{98012BED-155A-4A1E-8B57-C0F1BFFE272F}" dt="2025-01-28T16:27:18.605" v="4401"/>
          <ac:graphicFrameMkLst>
            <pc:docMk/>
            <pc:sldMk cId="2344965374" sldId="687"/>
            <ac:graphicFrameMk id="4" creationId="{E8E2A599-2D27-B92A-6E4A-D3A8845CA4EA}"/>
          </ac:graphicFrameMkLst>
        </pc:graphicFrameChg>
      </pc:sldChg>
      <pc:sldChg chg="add del">
        <pc:chgData name="Panousi Sofia" userId="1e6d4ec9-4904-4dd2-9869-7e27fe13e2ae" providerId="ADAL" clId="{98012BED-155A-4A1E-8B57-C0F1BFFE272F}" dt="2025-01-28T16:15:23.870" v="3940"/>
        <pc:sldMkLst>
          <pc:docMk/>
          <pc:sldMk cId="3154406042" sldId="687"/>
        </pc:sldMkLst>
      </pc:sldChg>
      <pc:sldChg chg="add del">
        <pc:chgData name="Panousi Sofia" userId="1e6d4ec9-4904-4dd2-9869-7e27fe13e2ae" providerId="ADAL" clId="{98012BED-155A-4A1E-8B57-C0F1BFFE272F}" dt="2025-01-27T16:06:26.677" v="2354" actId="47"/>
        <pc:sldMkLst>
          <pc:docMk/>
          <pc:sldMk cId="3656378081" sldId="687"/>
        </pc:sldMkLst>
      </pc:sldChg>
      <pc:sldChg chg="del">
        <pc:chgData name="Panousi Sofia" userId="1e6d4ec9-4904-4dd2-9869-7e27fe13e2ae" providerId="ADAL" clId="{98012BED-155A-4A1E-8B57-C0F1BFFE272F}" dt="2025-01-28T16:16:10.350" v="3941" actId="47"/>
        <pc:sldMkLst>
          <pc:docMk/>
          <pc:sldMk cId="468751349" sldId="688"/>
        </pc:sldMkLst>
      </pc:sldChg>
      <pc:sldChg chg="add del">
        <pc:chgData name="Panousi Sofia" userId="1e6d4ec9-4904-4dd2-9869-7e27fe13e2ae" providerId="ADAL" clId="{98012BED-155A-4A1E-8B57-C0F1BFFE272F}" dt="2025-01-28T16:15:23.870" v="3940"/>
        <pc:sldMkLst>
          <pc:docMk/>
          <pc:sldMk cId="3133342938" sldId="688"/>
        </pc:sldMkLst>
      </pc:sldChg>
      <pc:sldChg chg="add del">
        <pc:chgData name="Panousi Sofia" userId="1e6d4ec9-4904-4dd2-9869-7e27fe13e2ae" providerId="ADAL" clId="{98012BED-155A-4A1E-8B57-C0F1BFFE272F}" dt="2025-01-27T16:06:26.677" v="2354" actId="47"/>
        <pc:sldMkLst>
          <pc:docMk/>
          <pc:sldMk cId="3629009142" sldId="688"/>
        </pc:sldMkLst>
      </pc:sldChg>
      <pc:sldChg chg="addSp delSp modSp del mod modTransition">
        <pc:chgData name="Panousi Sofia" userId="1e6d4ec9-4904-4dd2-9869-7e27fe13e2ae" providerId="ADAL" clId="{98012BED-155A-4A1E-8B57-C0F1BFFE272F}" dt="2025-01-28T16:15:10.454" v="3937" actId="2696"/>
        <pc:sldMkLst>
          <pc:docMk/>
          <pc:sldMk cId="3768700376" sldId="688"/>
        </pc:sldMkLst>
      </pc:sldChg>
      <pc:sldChg chg="add del">
        <pc:chgData name="Panousi Sofia" userId="1e6d4ec9-4904-4dd2-9869-7e27fe13e2ae" providerId="ADAL" clId="{98012BED-155A-4A1E-8B57-C0F1BFFE272F}" dt="2025-01-27T16:06:26.677" v="2354" actId="47"/>
        <pc:sldMkLst>
          <pc:docMk/>
          <pc:sldMk cId="149784208" sldId="689"/>
        </pc:sldMkLst>
      </pc:sldChg>
      <pc:sldChg chg="add del">
        <pc:chgData name="Panousi Sofia" userId="1e6d4ec9-4904-4dd2-9869-7e27fe13e2ae" providerId="ADAL" clId="{98012BED-155A-4A1E-8B57-C0F1BFFE272F}" dt="2025-01-28T16:15:23.870" v="3940"/>
        <pc:sldMkLst>
          <pc:docMk/>
          <pc:sldMk cId="1644899174" sldId="689"/>
        </pc:sldMkLst>
      </pc:sldChg>
      <pc:sldChg chg="del">
        <pc:chgData name="Panousi Sofia" userId="1e6d4ec9-4904-4dd2-9869-7e27fe13e2ae" providerId="ADAL" clId="{98012BED-155A-4A1E-8B57-C0F1BFFE272F}" dt="2025-01-28T16:33:30.472" v="4665" actId="47"/>
        <pc:sldMkLst>
          <pc:docMk/>
          <pc:sldMk cId="3074635681" sldId="689"/>
        </pc:sldMkLst>
      </pc:sldChg>
      <pc:sldChg chg="modSp del mod modTransition">
        <pc:chgData name="Panousi Sofia" userId="1e6d4ec9-4904-4dd2-9869-7e27fe13e2ae" providerId="ADAL" clId="{98012BED-155A-4A1E-8B57-C0F1BFFE272F}" dt="2025-01-28T16:15:10.454" v="3937" actId="2696"/>
        <pc:sldMkLst>
          <pc:docMk/>
          <pc:sldMk cId="3290373297" sldId="689"/>
        </pc:sldMkLst>
      </pc:sldChg>
      <pc:sldChg chg="addSp delSp modSp add del mod ord">
        <pc:chgData name="Panousi Sofia" userId="1e6d4ec9-4904-4dd2-9869-7e27fe13e2ae" providerId="ADAL" clId="{98012BED-155A-4A1E-8B57-C0F1BFFE272F}" dt="2025-01-27T16:06:04.128" v="2353" actId="2890"/>
        <pc:sldMkLst>
          <pc:docMk/>
          <pc:sldMk cId="55309019" sldId="690"/>
        </pc:sldMkLst>
      </pc:sldChg>
      <pc:sldChg chg="delSp modSp add mod ord modTransition">
        <pc:chgData name="Panousi Sofia" userId="1e6d4ec9-4904-4dd2-9869-7e27fe13e2ae" providerId="ADAL" clId="{98012BED-155A-4A1E-8B57-C0F1BFFE272F}" dt="2025-01-27T16:47:12.414" v="2995"/>
        <pc:sldMkLst>
          <pc:docMk/>
          <pc:sldMk cId="4008922890" sldId="690"/>
        </pc:sldMkLst>
        <pc:spChg chg="mod">
          <ac:chgData name="Panousi Sofia" userId="1e6d4ec9-4904-4dd2-9869-7e27fe13e2ae" providerId="ADAL" clId="{98012BED-155A-4A1E-8B57-C0F1BFFE272F}" dt="2025-01-27T16:19:10.691" v="2463" actId="20577"/>
          <ac:spMkLst>
            <pc:docMk/>
            <pc:sldMk cId="4008922890" sldId="690"/>
            <ac:spMk id="2" creationId="{74B5E6F0-20EE-DD6B-57E1-4CBB44A50979}"/>
          </ac:spMkLst>
        </pc:spChg>
      </pc:sldChg>
      <pc:sldChg chg="addSp delSp modSp add mod ord modTransition">
        <pc:chgData name="Panousi Sofia" userId="1e6d4ec9-4904-4dd2-9869-7e27fe13e2ae" providerId="ADAL" clId="{98012BED-155A-4A1E-8B57-C0F1BFFE272F}" dt="2025-01-28T17:00:20.802" v="5874" actId="12"/>
        <pc:sldMkLst>
          <pc:docMk/>
          <pc:sldMk cId="1981595139" sldId="691"/>
        </pc:sldMkLst>
        <pc:spChg chg="mod">
          <ac:chgData name="Panousi Sofia" userId="1e6d4ec9-4904-4dd2-9869-7e27fe13e2ae" providerId="ADAL" clId="{98012BED-155A-4A1E-8B57-C0F1BFFE272F}" dt="2025-01-28T16:50:32.692" v="5441" actId="20577"/>
          <ac:spMkLst>
            <pc:docMk/>
            <pc:sldMk cId="1981595139" sldId="691"/>
            <ac:spMk id="3" creationId="{D3C3C1ED-2DFC-3924-B261-4F7187340DBE}"/>
          </ac:spMkLst>
        </pc:spChg>
        <pc:spChg chg="add mod">
          <ac:chgData name="Panousi Sofia" userId="1e6d4ec9-4904-4dd2-9869-7e27fe13e2ae" providerId="ADAL" clId="{98012BED-155A-4A1E-8B57-C0F1BFFE272F}" dt="2025-01-28T17:00:20.802" v="5874" actId="12"/>
          <ac:spMkLst>
            <pc:docMk/>
            <pc:sldMk cId="1981595139" sldId="691"/>
            <ac:spMk id="5" creationId="{780F2575-7783-F0D3-5619-4B822BBF76BB}"/>
          </ac:spMkLst>
        </pc:spChg>
        <pc:graphicFrameChg chg="add mod">
          <ac:chgData name="Panousi Sofia" userId="1e6d4ec9-4904-4dd2-9869-7e27fe13e2ae" providerId="ADAL" clId="{98012BED-155A-4A1E-8B57-C0F1BFFE272F}" dt="2025-01-28T16:53:14.931" v="5452" actId="404"/>
          <ac:graphicFrameMkLst>
            <pc:docMk/>
            <pc:sldMk cId="1981595139" sldId="691"/>
            <ac:graphicFrameMk id="6" creationId="{A884F287-5E99-CA0B-3260-880A1DA21CEE}"/>
          </ac:graphicFrameMkLst>
        </pc:graphicFrameChg>
      </pc:sldChg>
      <pc:sldChg chg="addSp delSp modSp add mod ord modTransition">
        <pc:chgData name="Panousi Sofia" userId="1e6d4ec9-4904-4dd2-9869-7e27fe13e2ae" providerId="ADAL" clId="{98012BED-155A-4A1E-8B57-C0F1BFFE272F}" dt="2025-01-28T16:49:50.389" v="5438" actId="20577"/>
        <pc:sldMkLst>
          <pc:docMk/>
          <pc:sldMk cId="865479254" sldId="692"/>
        </pc:sldMkLst>
        <pc:spChg chg="mod">
          <ac:chgData name="Panousi Sofia" userId="1e6d4ec9-4904-4dd2-9869-7e27fe13e2ae" providerId="ADAL" clId="{98012BED-155A-4A1E-8B57-C0F1BFFE272F}" dt="2025-01-28T16:48:06.086" v="5384" actId="20577"/>
          <ac:spMkLst>
            <pc:docMk/>
            <pc:sldMk cId="865479254" sldId="692"/>
            <ac:spMk id="3" creationId="{F12357B1-B948-AFCF-8BD1-2436D03E090D}"/>
          </ac:spMkLst>
        </pc:spChg>
        <pc:spChg chg="add mod">
          <ac:chgData name="Panousi Sofia" userId="1e6d4ec9-4904-4dd2-9869-7e27fe13e2ae" providerId="ADAL" clId="{98012BED-155A-4A1E-8B57-C0F1BFFE272F}" dt="2025-01-28T16:49:50.389" v="5438" actId="20577"/>
          <ac:spMkLst>
            <pc:docMk/>
            <pc:sldMk cId="865479254" sldId="692"/>
            <ac:spMk id="6" creationId="{35B06A1D-32D5-079D-F5B8-E3F96438791A}"/>
          </ac:spMkLst>
        </pc:spChg>
        <pc:graphicFrameChg chg="add mod">
          <ac:chgData name="Panousi Sofia" userId="1e6d4ec9-4904-4dd2-9869-7e27fe13e2ae" providerId="ADAL" clId="{98012BED-155A-4A1E-8B57-C0F1BFFE272F}" dt="2025-01-28T16:48:20.142" v="5386" actId="14100"/>
          <ac:graphicFrameMkLst>
            <pc:docMk/>
            <pc:sldMk cId="865479254" sldId="692"/>
            <ac:graphicFrameMk id="4" creationId="{431F2C4A-6C43-2199-CE39-5F4B601CF5A9}"/>
          </ac:graphicFrameMkLst>
        </pc:graphicFrameChg>
      </pc:sldChg>
      <pc:sldChg chg="addSp delSp modSp add mod modTransition">
        <pc:chgData name="Panousi Sofia" userId="1e6d4ec9-4904-4dd2-9869-7e27fe13e2ae" providerId="ADAL" clId="{98012BED-155A-4A1E-8B57-C0F1BFFE272F}" dt="2025-01-28T17:06:05.715" v="6008" actId="6549"/>
        <pc:sldMkLst>
          <pc:docMk/>
          <pc:sldMk cId="1400430781" sldId="693"/>
        </pc:sldMkLst>
        <pc:spChg chg="mod">
          <ac:chgData name="Panousi Sofia" userId="1e6d4ec9-4904-4dd2-9869-7e27fe13e2ae" providerId="ADAL" clId="{98012BED-155A-4A1E-8B57-C0F1BFFE272F}" dt="2025-01-28T17:00:42.075" v="5877" actId="20577"/>
          <ac:spMkLst>
            <pc:docMk/>
            <pc:sldMk cId="1400430781" sldId="693"/>
            <ac:spMk id="3" creationId="{F05B2D79-805C-6930-33A8-BB471BA52ADE}"/>
          </ac:spMkLst>
        </pc:spChg>
        <pc:spChg chg="add mod">
          <ac:chgData name="Panousi Sofia" userId="1e6d4ec9-4904-4dd2-9869-7e27fe13e2ae" providerId="ADAL" clId="{98012BED-155A-4A1E-8B57-C0F1BFFE272F}" dt="2025-01-28T17:06:05.715" v="6008" actId="6549"/>
          <ac:spMkLst>
            <pc:docMk/>
            <pc:sldMk cId="1400430781" sldId="693"/>
            <ac:spMk id="12" creationId="{03CD6FF5-D8F8-C40E-3A4E-45044B9F421D}"/>
          </ac:spMkLst>
        </pc:spChg>
        <pc:graphicFrameChg chg="add mod topLvl">
          <ac:chgData name="Panousi Sofia" userId="1e6d4ec9-4904-4dd2-9869-7e27fe13e2ae" providerId="ADAL" clId="{98012BED-155A-4A1E-8B57-C0F1BFFE272F}" dt="2025-01-28T17:01:31.230" v="5888"/>
          <ac:graphicFrameMkLst>
            <pc:docMk/>
            <pc:sldMk cId="1400430781" sldId="693"/>
            <ac:graphicFrameMk id="5" creationId="{83F09264-0EB0-C277-6790-DDCBE0340498}"/>
          </ac:graphicFrameMkLst>
        </pc:graphicFrameChg>
      </pc:sldChg>
      <pc:sldChg chg="modSp add del mod ord modTransition">
        <pc:chgData name="Panousi Sofia" userId="1e6d4ec9-4904-4dd2-9869-7e27fe13e2ae" providerId="ADAL" clId="{98012BED-155A-4A1E-8B57-C0F1BFFE272F}" dt="2025-01-28T17:01:08.411" v="5883" actId="47"/>
        <pc:sldMkLst>
          <pc:docMk/>
          <pc:sldMk cId="3808504531" sldId="694"/>
        </pc:sldMkLst>
      </pc:sldChg>
      <pc:sldChg chg="addSp modSp new mod modTransition">
        <pc:chgData name="Panousi Sofia" userId="1e6d4ec9-4904-4dd2-9869-7e27fe13e2ae" providerId="ADAL" clId="{98012BED-155A-4A1E-8B57-C0F1BFFE272F}" dt="2025-01-30T10:01:45.601" v="6014" actId="113"/>
        <pc:sldMkLst>
          <pc:docMk/>
          <pc:sldMk cId="2126256225" sldId="695"/>
        </pc:sldMkLst>
        <pc:spChg chg="add mod">
          <ac:chgData name="Panousi Sofia" userId="1e6d4ec9-4904-4dd2-9869-7e27fe13e2ae" providerId="ADAL" clId="{98012BED-155A-4A1E-8B57-C0F1BFFE272F}" dt="2025-01-30T10:01:45.601" v="6014" actId="113"/>
          <ac:spMkLst>
            <pc:docMk/>
            <pc:sldMk cId="2126256225" sldId="695"/>
            <ac:spMk id="3" creationId="{67F4DEC4-1A91-2571-F9D7-BC6BA75CFFB8}"/>
          </ac:spMkLst>
        </pc:spChg>
      </pc:sldChg>
      <pc:sldChg chg="addSp delSp modSp add mod modTransition">
        <pc:chgData name="Panousi Sofia" userId="1e6d4ec9-4904-4dd2-9869-7e27fe13e2ae" providerId="ADAL" clId="{98012BED-155A-4A1E-8B57-C0F1BFFE272F}" dt="2025-01-27T16:47:12.414" v="2995"/>
        <pc:sldMkLst>
          <pc:docMk/>
          <pc:sldMk cId="954871125" sldId="696"/>
        </pc:sldMkLst>
        <pc:spChg chg="add mod">
          <ac:chgData name="Panousi Sofia" userId="1e6d4ec9-4904-4dd2-9869-7e27fe13e2ae" providerId="ADAL" clId="{98012BED-155A-4A1E-8B57-C0F1BFFE272F}" dt="2025-01-27T16:38:35.264" v="2915"/>
          <ac:spMkLst>
            <pc:docMk/>
            <pc:sldMk cId="954871125" sldId="696"/>
            <ac:spMk id="4" creationId="{D7A5286E-5C0B-95ED-CC42-7C39AAB67A49}"/>
          </ac:spMkLst>
        </pc:spChg>
        <pc:spChg chg="add mod">
          <ac:chgData name="Panousi Sofia" userId="1e6d4ec9-4904-4dd2-9869-7e27fe13e2ae" providerId="ADAL" clId="{98012BED-155A-4A1E-8B57-C0F1BFFE272F}" dt="2025-01-27T16:39:38.833" v="2917" actId="207"/>
          <ac:spMkLst>
            <pc:docMk/>
            <pc:sldMk cId="954871125" sldId="696"/>
            <ac:spMk id="5" creationId="{5A2E684C-3260-8FB9-6E4A-9F2BE445979E}"/>
          </ac:spMkLst>
        </pc:spChg>
        <pc:spChg chg="add mod">
          <ac:chgData name="Panousi Sofia" userId="1e6d4ec9-4904-4dd2-9869-7e27fe13e2ae" providerId="ADAL" clId="{98012BED-155A-4A1E-8B57-C0F1BFFE272F}" dt="2025-01-27T16:39:17.673" v="2916"/>
          <ac:spMkLst>
            <pc:docMk/>
            <pc:sldMk cId="954871125" sldId="696"/>
            <ac:spMk id="10" creationId="{101FB512-7523-299B-27B1-700CBB8C49B9}"/>
          </ac:spMkLst>
        </pc:spChg>
        <pc:spChg chg="add mod">
          <ac:chgData name="Panousi Sofia" userId="1e6d4ec9-4904-4dd2-9869-7e27fe13e2ae" providerId="ADAL" clId="{98012BED-155A-4A1E-8B57-C0F1BFFE272F}" dt="2025-01-27T16:39:17.673" v="2916"/>
          <ac:spMkLst>
            <pc:docMk/>
            <pc:sldMk cId="954871125" sldId="696"/>
            <ac:spMk id="11" creationId="{1E14FDE5-3816-B4B1-CD25-EC62636F215B}"/>
          </ac:spMkLst>
        </pc:spChg>
        <pc:spChg chg="mod">
          <ac:chgData name="Panousi Sofia" userId="1e6d4ec9-4904-4dd2-9869-7e27fe13e2ae" providerId="ADAL" clId="{98012BED-155A-4A1E-8B57-C0F1BFFE272F}" dt="2025-01-27T16:39:17.673" v="2916"/>
          <ac:spMkLst>
            <pc:docMk/>
            <pc:sldMk cId="954871125" sldId="696"/>
            <ac:spMk id="20" creationId="{9E404C17-479A-E111-1ED5-38768A5E7A40}"/>
          </ac:spMkLst>
        </pc:spChg>
        <pc:spChg chg="mod">
          <ac:chgData name="Panousi Sofia" userId="1e6d4ec9-4904-4dd2-9869-7e27fe13e2ae" providerId="ADAL" clId="{98012BED-155A-4A1E-8B57-C0F1BFFE272F}" dt="2025-01-27T16:39:17.673" v="2916"/>
          <ac:spMkLst>
            <pc:docMk/>
            <pc:sldMk cId="954871125" sldId="696"/>
            <ac:spMk id="22" creationId="{F0FE720A-8E6A-F846-5220-7D17CCAC9F23}"/>
          </ac:spMkLst>
        </pc:spChg>
        <pc:spChg chg="mod">
          <ac:chgData name="Panousi Sofia" userId="1e6d4ec9-4904-4dd2-9869-7e27fe13e2ae" providerId="ADAL" clId="{98012BED-155A-4A1E-8B57-C0F1BFFE272F}" dt="2025-01-27T16:39:17.673" v="2916"/>
          <ac:spMkLst>
            <pc:docMk/>
            <pc:sldMk cId="954871125" sldId="696"/>
            <ac:spMk id="24" creationId="{CBDD2442-2EE7-FDCB-203C-A6A6ACBC4566}"/>
          </ac:spMkLst>
        </pc:spChg>
        <pc:spChg chg="mod">
          <ac:chgData name="Panousi Sofia" userId="1e6d4ec9-4904-4dd2-9869-7e27fe13e2ae" providerId="ADAL" clId="{98012BED-155A-4A1E-8B57-C0F1BFFE272F}" dt="2025-01-27T16:39:17.673" v="2916"/>
          <ac:spMkLst>
            <pc:docMk/>
            <pc:sldMk cId="954871125" sldId="696"/>
            <ac:spMk id="34" creationId="{34CA248D-F687-5DFE-226E-F281F19EFB43}"/>
          </ac:spMkLst>
        </pc:spChg>
        <pc:spChg chg="mod">
          <ac:chgData name="Panousi Sofia" userId="1e6d4ec9-4904-4dd2-9869-7e27fe13e2ae" providerId="ADAL" clId="{98012BED-155A-4A1E-8B57-C0F1BFFE272F}" dt="2025-01-27T16:39:17.673" v="2916"/>
          <ac:spMkLst>
            <pc:docMk/>
            <pc:sldMk cId="954871125" sldId="696"/>
            <ac:spMk id="35" creationId="{EBC74FC6-35B8-9DCB-EC85-E6C2D6601560}"/>
          </ac:spMkLst>
        </pc:spChg>
        <pc:spChg chg="mod">
          <ac:chgData name="Panousi Sofia" userId="1e6d4ec9-4904-4dd2-9869-7e27fe13e2ae" providerId="ADAL" clId="{98012BED-155A-4A1E-8B57-C0F1BFFE272F}" dt="2025-01-27T16:39:17.673" v="2916"/>
          <ac:spMkLst>
            <pc:docMk/>
            <pc:sldMk cId="954871125" sldId="696"/>
            <ac:spMk id="38" creationId="{A8B26202-7001-4E1D-16BF-E21884367B0B}"/>
          </ac:spMkLst>
        </pc:spChg>
        <pc:spChg chg="mod">
          <ac:chgData name="Panousi Sofia" userId="1e6d4ec9-4904-4dd2-9869-7e27fe13e2ae" providerId="ADAL" clId="{98012BED-155A-4A1E-8B57-C0F1BFFE272F}" dt="2025-01-27T16:39:17.673" v="2916"/>
          <ac:spMkLst>
            <pc:docMk/>
            <pc:sldMk cId="954871125" sldId="696"/>
            <ac:spMk id="43" creationId="{A44C867B-CF17-71A4-87B4-4453E34A8B39}"/>
          </ac:spMkLst>
        </pc:spChg>
      </pc:sldChg>
      <pc:sldChg chg="addSp delSp modSp add mod modTransition">
        <pc:chgData name="Panousi Sofia" userId="1e6d4ec9-4904-4dd2-9869-7e27fe13e2ae" providerId="ADAL" clId="{98012BED-155A-4A1E-8B57-C0F1BFFE272F}" dt="2025-01-27T16:47:12.414" v="2995"/>
        <pc:sldMkLst>
          <pc:docMk/>
          <pc:sldMk cId="400921094" sldId="697"/>
        </pc:sldMkLst>
        <pc:spChg chg="mod">
          <ac:chgData name="Panousi Sofia" userId="1e6d4ec9-4904-4dd2-9869-7e27fe13e2ae" providerId="ADAL" clId="{98012BED-155A-4A1E-8B57-C0F1BFFE272F}" dt="2025-01-27T16:41:51.184" v="2965" actId="255"/>
          <ac:spMkLst>
            <pc:docMk/>
            <pc:sldMk cId="400921094" sldId="697"/>
            <ac:spMk id="4" creationId="{88E33002-98ED-7774-327B-B1FD885B2E7C}"/>
          </ac:spMkLst>
        </pc:spChg>
        <pc:spChg chg="add mod">
          <ac:chgData name="Panousi Sofia" userId="1e6d4ec9-4904-4dd2-9869-7e27fe13e2ae" providerId="ADAL" clId="{98012BED-155A-4A1E-8B57-C0F1BFFE272F}" dt="2025-01-27T16:42:01.962" v="2966"/>
          <ac:spMkLst>
            <pc:docMk/>
            <pc:sldMk cId="400921094" sldId="697"/>
            <ac:spMk id="55" creationId="{86549DE9-88DF-EF5C-57B1-4F7AB65FBBAF}"/>
          </ac:spMkLst>
        </pc:spChg>
        <pc:spChg chg="mod">
          <ac:chgData name="Panousi Sofia" userId="1e6d4ec9-4904-4dd2-9869-7e27fe13e2ae" providerId="ADAL" clId="{98012BED-155A-4A1E-8B57-C0F1BFFE272F}" dt="2025-01-27T16:43:24.815" v="2978" actId="14100"/>
          <ac:spMkLst>
            <pc:docMk/>
            <pc:sldMk cId="400921094" sldId="697"/>
            <ac:spMk id="58" creationId="{F5738A12-7175-FBFA-DD12-379EB804EFD1}"/>
          </ac:spMkLst>
        </pc:spChg>
        <pc:spChg chg="add mod">
          <ac:chgData name="Panousi Sofia" userId="1e6d4ec9-4904-4dd2-9869-7e27fe13e2ae" providerId="ADAL" clId="{98012BED-155A-4A1E-8B57-C0F1BFFE272F}" dt="2025-01-27T16:43:30.133" v="2979" actId="1076"/>
          <ac:spMkLst>
            <pc:docMk/>
            <pc:sldMk cId="400921094" sldId="697"/>
            <ac:spMk id="59" creationId="{31B4BCC5-10A5-D8E9-D805-B9BB6BCCC97E}"/>
          </ac:spMkLst>
        </pc:spChg>
        <pc:spChg chg="add mod">
          <ac:chgData name="Panousi Sofia" userId="1e6d4ec9-4904-4dd2-9869-7e27fe13e2ae" providerId="ADAL" clId="{98012BED-155A-4A1E-8B57-C0F1BFFE272F}" dt="2025-01-27T16:42:57.325" v="2974" actId="1076"/>
          <ac:spMkLst>
            <pc:docMk/>
            <pc:sldMk cId="400921094" sldId="697"/>
            <ac:spMk id="61" creationId="{9A62DC1B-F61E-F351-5CC1-0CEAAD6F8DB3}"/>
          </ac:spMkLst>
        </pc:spChg>
        <pc:spChg chg="add mod">
          <ac:chgData name="Panousi Sofia" userId="1e6d4ec9-4904-4dd2-9869-7e27fe13e2ae" providerId="ADAL" clId="{98012BED-155A-4A1E-8B57-C0F1BFFE272F}" dt="2025-01-27T16:43:16.323" v="2976" actId="1076"/>
          <ac:spMkLst>
            <pc:docMk/>
            <pc:sldMk cId="400921094" sldId="697"/>
            <ac:spMk id="62" creationId="{26459CD3-CA3E-27C9-6115-9E52C4BB6EB1}"/>
          </ac:spMkLst>
        </pc:spChg>
        <pc:grpChg chg="add mod">
          <ac:chgData name="Panousi Sofia" userId="1e6d4ec9-4904-4dd2-9869-7e27fe13e2ae" providerId="ADAL" clId="{98012BED-155A-4A1E-8B57-C0F1BFFE272F}" dt="2025-01-27T16:43:24.815" v="2978" actId="14100"/>
          <ac:grpSpMkLst>
            <pc:docMk/>
            <pc:sldMk cId="400921094" sldId="697"/>
            <ac:grpSpMk id="56" creationId="{8C4D2F5C-170C-50CB-FEFC-1065886F5678}"/>
          </ac:grpSpMkLst>
        </pc:grpChg>
        <pc:picChg chg="mod">
          <ac:chgData name="Panousi Sofia" userId="1e6d4ec9-4904-4dd2-9869-7e27fe13e2ae" providerId="ADAL" clId="{98012BED-155A-4A1E-8B57-C0F1BFFE272F}" dt="2025-01-27T16:43:24.815" v="2978" actId="14100"/>
          <ac:picMkLst>
            <pc:docMk/>
            <pc:sldMk cId="400921094" sldId="697"/>
            <ac:picMk id="57" creationId="{29FAE311-7885-E8C2-3D18-48970C1BE346}"/>
          </ac:picMkLst>
        </pc:picChg>
        <pc:picChg chg="add mod">
          <ac:chgData name="Panousi Sofia" userId="1e6d4ec9-4904-4dd2-9869-7e27fe13e2ae" providerId="ADAL" clId="{98012BED-155A-4A1E-8B57-C0F1BFFE272F}" dt="2025-01-27T16:43:18.770" v="2977" actId="1076"/>
          <ac:picMkLst>
            <pc:docMk/>
            <pc:sldMk cId="400921094" sldId="697"/>
            <ac:picMk id="60" creationId="{ACB2C600-459A-FCC8-1C0F-5E0DE853C06E}"/>
          </ac:picMkLst>
        </pc:picChg>
      </pc:sldChg>
      <pc:sldMasterChg chg="modTransition delSldLayout modSldLayout">
        <pc:chgData name="Panousi Sofia" userId="1e6d4ec9-4904-4dd2-9869-7e27fe13e2ae" providerId="ADAL" clId="{98012BED-155A-4A1E-8B57-C0F1BFFE272F}" dt="2025-01-27T16:47:12.414" v="2995"/>
        <pc:sldMasterMkLst>
          <pc:docMk/>
          <pc:sldMasterMk cId="4265393535" sldId="2147483648"/>
        </pc:sldMasterMkLst>
        <pc:sldLayoutChg chg="modTransition">
          <pc:chgData name="Panousi Sofia" userId="1e6d4ec9-4904-4dd2-9869-7e27fe13e2ae" providerId="ADAL" clId="{98012BED-155A-4A1E-8B57-C0F1BFFE272F}" dt="2025-01-27T16:47:12.414" v="2995"/>
          <pc:sldLayoutMkLst>
            <pc:docMk/>
            <pc:sldMasterMk cId="4265393535" sldId="2147483648"/>
            <pc:sldLayoutMk cId="2883401437" sldId="2147483649"/>
          </pc:sldLayoutMkLst>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1110415865" sldId="2147483650"/>
          </pc:sldLayoutMkLst>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3816837865" sldId="2147483651"/>
          </pc:sldLayoutMkLst>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848432202" sldId="2147483652"/>
          </pc:sldLayoutMkLst>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1645444196" sldId="2147483653"/>
          </pc:sldLayoutMkLst>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2531460923" sldId="2147483654"/>
          </pc:sldLayoutMkLst>
        </pc:sldLayoutChg>
        <pc:sldLayoutChg chg="addSp delSp modSp mod modTransition">
          <pc:chgData name="Panousi Sofia" userId="1e6d4ec9-4904-4dd2-9869-7e27fe13e2ae" providerId="ADAL" clId="{98012BED-155A-4A1E-8B57-C0F1BFFE272F}" dt="2025-01-27T16:47:12.414" v="2995"/>
          <pc:sldLayoutMkLst>
            <pc:docMk/>
            <pc:sldMasterMk cId="4265393535" sldId="2147483648"/>
            <pc:sldLayoutMk cId="1118658797" sldId="2147483655"/>
          </pc:sldLayoutMkLst>
          <pc:spChg chg="mod">
            <ac:chgData name="Panousi Sofia" userId="1e6d4ec9-4904-4dd2-9869-7e27fe13e2ae" providerId="ADAL" clId="{98012BED-155A-4A1E-8B57-C0F1BFFE272F}" dt="2025-01-27T15:23:05.692" v="1916" actId="14100"/>
            <ac:spMkLst>
              <pc:docMk/>
              <pc:sldMasterMk cId="4265393535" sldId="2147483648"/>
              <pc:sldLayoutMk cId="1118658797" sldId="2147483655"/>
              <ac:spMk id="9" creationId="{91895579-52A3-DFE2-B2CA-96AB44137616}"/>
            </ac:spMkLst>
          </pc:spChg>
          <pc:spChg chg="mod topLvl">
            <ac:chgData name="Panousi Sofia" userId="1e6d4ec9-4904-4dd2-9869-7e27fe13e2ae" providerId="ADAL" clId="{98012BED-155A-4A1E-8B57-C0F1BFFE272F}" dt="2025-01-27T14:03:01.573" v="1132" actId="165"/>
            <ac:spMkLst>
              <pc:docMk/>
              <pc:sldMasterMk cId="4265393535" sldId="2147483648"/>
              <pc:sldLayoutMk cId="1118658797" sldId="2147483655"/>
              <ac:spMk id="11" creationId="{6A977B3B-615B-1663-5659-6CE43F5D828F}"/>
            </ac:spMkLst>
          </pc:spChg>
          <pc:picChg chg="add mod">
            <ac:chgData name="Panousi Sofia" userId="1e6d4ec9-4904-4dd2-9869-7e27fe13e2ae" providerId="ADAL" clId="{98012BED-155A-4A1E-8B57-C0F1BFFE272F}" dt="2025-01-27T14:03:20.256" v="1137" actId="1076"/>
            <ac:picMkLst>
              <pc:docMk/>
              <pc:sldMasterMk cId="4265393535" sldId="2147483648"/>
              <pc:sldLayoutMk cId="1118658797" sldId="2147483655"/>
              <ac:picMk id="2" creationId="{143666C2-6CD5-FC17-4452-F256186517F2}"/>
            </ac:picMkLst>
          </pc:picChg>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2036534398" sldId="2147483656"/>
          </pc:sldLayoutMkLst>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1023863564" sldId="2147483657"/>
          </pc:sldLayoutMkLst>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894983817" sldId="2147483658"/>
          </pc:sldLayoutMkLst>
        </pc:sldLayoutChg>
        <pc:sldLayoutChg chg="modTransition">
          <pc:chgData name="Panousi Sofia" userId="1e6d4ec9-4904-4dd2-9869-7e27fe13e2ae" providerId="ADAL" clId="{98012BED-155A-4A1E-8B57-C0F1BFFE272F}" dt="2025-01-27T16:47:12.414" v="2995"/>
          <pc:sldLayoutMkLst>
            <pc:docMk/>
            <pc:sldMasterMk cId="4265393535" sldId="2147483648"/>
            <pc:sldLayoutMk cId="2058655002" sldId="2147483659"/>
          </pc:sldLayoutMkLst>
        </pc:sldLayoutChg>
        <pc:sldLayoutChg chg="del">
          <pc:chgData name="Panousi Sofia" userId="1e6d4ec9-4904-4dd2-9869-7e27fe13e2ae" providerId="ADAL" clId="{98012BED-155A-4A1E-8B57-C0F1BFFE272F}" dt="2025-01-27T12:20:25.208" v="199" actId="47"/>
          <pc:sldLayoutMkLst>
            <pc:docMk/>
            <pc:sldMasterMk cId="4265393535" sldId="2147483648"/>
            <pc:sldLayoutMk cId="3485041578" sldId="2147483708"/>
          </pc:sldLayoutMkLst>
        </pc:sldLayoutChg>
      </pc:sldMasterChg>
      <pc:sldMasterChg chg="modTransition modSldLayout">
        <pc:chgData name="Panousi Sofia" userId="1e6d4ec9-4904-4dd2-9869-7e27fe13e2ae" providerId="ADAL" clId="{98012BED-155A-4A1E-8B57-C0F1BFFE272F}" dt="2025-01-27T16:47:12.414" v="2995"/>
        <pc:sldMasterMkLst>
          <pc:docMk/>
          <pc:sldMasterMk cId="2131013950" sldId="2147483684"/>
        </pc:sldMasterMkLst>
        <pc:sldLayoutChg chg="modTransition">
          <pc:chgData name="Panousi Sofia" userId="1e6d4ec9-4904-4dd2-9869-7e27fe13e2ae" providerId="ADAL" clId="{98012BED-155A-4A1E-8B57-C0F1BFFE272F}" dt="2025-01-27T16:47:12.414" v="2995"/>
          <pc:sldLayoutMkLst>
            <pc:docMk/>
            <pc:sldMasterMk cId="2131013950" sldId="2147483684"/>
            <pc:sldLayoutMk cId="2894183575" sldId="2147483685"/>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2184263274" sldId="2147483686"/>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2561040836" sldId="2147483687"/>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4256051958" sldId="2147483688"/>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1270398980" sldId="2147483689"/>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1910493023" sldId="2147483690"/>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2120772523" sldId="2147483691"/>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4158744104" sldId="2147483692"/>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2168295220" sldId="2147483693"/>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1486491941" sldId="2147483694"/>
          </pc:sldLayoutMkLst>
        </pc:sldLayoutChg>
        <pc:sldLayoutChg chg="modTransition">
          <pc:chgData name="Panousi Sofia" userId="1e6d4ec9-4904-4dd2-9869-7e27fe13e2ae" providerId="ADAL" clId="{98012BED-155A-4A1E-8B57-C0F1BFFE272F}" dt="2025-01-27T16:47:12.414" v="2995"/>
          <pc:sldLayoutMkLst>
            <pc:docMk/>
            <pc:sldMasterMk cId="2131013950" sldId="2147483684"/>
            <pc:sldLayoutMk cId="4101859962" sldId="2147483695"/>
          </pc:sldLayoutMkLst>
        </pc:sldLayoutChg>
      </pc:sldMasterChg>
      <pc:sldMasterChg chg="modTransition modSldLayout">
        <pc:chgData name="Panousi Sofia" userId="1e6d4ec9-4904-4dd2-9869-7e27fe13e2ae" providerId="ADAL" clId="{98012BED-155A-4A1E-8B57-C0F1BFFE272F}" dt="2025-01-27T16:47:12.414" v="2995"/>
        <pc:sldMasterMkLst>
          <pc:docMk/>
          <pc:sldMasterMk cId="1960369493" sldId="2147483696"/>
        </pc:sldMasterMkLst>
        <pc:sldLayoutChg chg="modTransition">
          <pc:chgData name="Panousi Sofia" userId="1e6d4ec9-4904-4dd2-9869-7e27fe13e2ae" providerId="ADAL" clId="{98012BED-155A-4A1E-8B57-C0F1BFFE272F}" dt="2025-01-27T16:47:12.414" v="2995"/>
          <pc:sldLayoutMkLst>
            <pc:docMk/>
            <pc:sldMasterMk cId="1960369493" sldId="2147483696"/>
            <pc:sldLayoutMk cId="425243632" sldId="2147483697"/>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2094230007" sldId="2147483698"/>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921529926" sldId="2147483699"/>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959330735" sldId="2147483700"/>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586835351" sldId="2147483701"/>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469858329" sldId="2147483702"/>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3831396414" sldId="2147483703"/>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810137656" sldId="2147483704"/>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3548649238" sldId="2147483705"/>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1084589069" sldId="2147483706"/>
          </pc:sldLayoutMkLst>
        </pc:sldLayoutChg>
        <pc:sldLayoutChg chg="modTransition">
          <pc:chgData name="Panousi Sofia" userId="1e6d4ec9-4904-4dd2-9869-7e27fe13e2ae" providerId="ADAL" clId="{98012BED-155A-4A1E-8B57-C0F1BFFE272F}" dt="2025-01-27T16:47:12.414" v="2995"/>
          <pc:sldLayoutMkLst>
            <pc:docMk/>
            <pc:sldMasterMk cId="1960369493" sldId="2147483696"/>
            <pc:sldLayoutMk cId="951677051" sldId="2147483707"/>
          </pc:sldLayoutMkLst>
        </pc:sldLayoutChg>
      </pc:sldMasterChg>
    </pc:docChg>
  </pc:docChgLst>
  <pc:docChgLst>
    <pc:chgData name="Panousi Sofia" userId="1e6d4ec9-4904-4dd2-9869-7e27fe13e2ae" providerId="ADAL" clId="{E347FD46-61B3-42AF-A172-9C270758E693}"/>
    <pc:docChg chg="addSld modSld">
      <pc:chgData name="Panousi Sofia" userId="1e6d4ec9-4904-4dd2-9869-7e27fe13e2ae" providerId="ADAL" clId="{E347FD46-61B3-42AF-A172-9C270758E693}" dt="2022-06-26T18:51:56.665" v="144" actId="1076"/>
      <pc:docMkLst>
        <pc:docMk/>
      </pc:docMkLst>
      <pc:sldChg chg="modSp mod">
        <pc:chgData name="Panousi Sofia" userId="1e6d4ec9-4904-4dd2-9869-7e27fe13e2ae" providerId="ADAL" clId="{E347FD46-61B3-42AF-A172-9C270758E693}" dt="2022-06-26T18:46:01.843" v="15" actId="20577"/>
        <pc:sldMkLst>
          <pc:docMk/>
          <pc:sldMk cId="733660501" sldId="629"/>
        </pc:sldMkLst>
      </pc:sldChg>
      <pc:sldChg chg="add">
        <pc:chgData name="Panousi Sofia" userId="1e6d4ec9-4904-4dd2-9869-7e27fe13e2ae" providerId="ADAL" clId="{E347FD46-61B3-42AF-A172-9C270758E693}" dt="2022-06-26T18:44:49.670" v="0" actId="2890"/>
        <pc:sldMkLst>
          <pc:docMk/>
          <pc:sldMk cId="3047895102" sldId="633"/>
        </pc:sldMkLst>
      </pc:sldChg>
    </pc:docChg>
  </pc:docChgLst>
  <pc:docChgLst>
    <pc:chgData name="Panousi Sofia" userId="1e6d4ec9-4904-4dd2-9869-7e27fe13e2ae" providerId="ADAL" clId="{437DE08B-D667-4080-A5AC-9F3059EFFED8}"/>
    <pc:docChg chg="undo custSel addSld modSld sldOrd">
      <pc:chgData name="Panousi Sofia" userId="1e6d4ec9-4904-4dd2-9869-7e27fe13e2ae" providerId="ADAL" clId="{437DE08B-D667-4080-A5AC-9F3059EFFED8}" dt="2022-06-20T11:34:47.277" v="656" actId="692"/>
      <pc:docMkLst>
        <pc:docMk/>
      </pc:docMkLst>
      <pc:sldChg chg="ord">
        <pc:chgData name="Panousi Sofia" userId="1e6d4ec9-4904-4dd2-9869-7e27fe13e2ae" providerId="ADAL" clId="{437DE08B-D667-4080-A5AC-9F3059EFFED8}" dt="2022-06-20T10:18:02.926" v="22"/>
        <pc:sldMkLst>
          <pc:docMk/>
          <pc:sldMk cId="286680458" sldId="625"/>
        </pc:sldMkLst>
      </pc:sldChg>
      <pc:sldChg chg="ord">
        <pc:chgData name="Panousi Sofia" userId="1e6d4ec9-4904-4dd2-9869-7e27fe13e2ae" providerId="ADAL" clId="{437DE08B-D667-4080-A5AC-9F3059EFFED8}" dt="2022-06-20T10:18:00.450" v="20"/>
        <pc:sldMkLst>
          <pc:docMk/>
          <pc:sldMk cId="121682104" sldId="626"/>
        </pc:sldMkLst>
      </pc:sldChg>
      <pc:sldChg chg="ord">
        <pc:chgData name="Panousi Sofia" userId="1e6d4ec9-4904-4dd2-9869-7e27fe13e2ae" providerId="ADAL" clId="{437DE08B-D667-4080-A5AC-9F3059EFFED8}" dt="2022-06-20T10:17:50.602" v="18"/>
        <pc:sldMkLst>
          <pc:docMk/>
          <pc:sldMk cId="3382943333" sldId="627"/>
        </pc:sldMkLst>
      </pc:sldChg>
      <pc:sldChg chg="ord">
        <pc:chgData name="Panousi Sofia" userId="1e6d4ec9-4904-4dd2-9869-7e27fe13e2ae" providerId="ADAL" clId="{437DE08B-D667-4080-A5AC-9F3059EFFED8}" dt="2022-06-20T10:17:42.783" v="16"/>
        <pc:sldMkLst>
          <pc:docMk/>
          <pc:sldMk cId="801957415" sldId="628"/>
        </pc:sldMkLst>
      </pc:sldChg>
      <pc:sldChg chg="modSp add mod ord">
        <pc:chgData name="Panousi Sofia" userId="1e6d4ec9-4904-4dd2-9869-7e27fe13e2ae" providerId="ADAL" clId="{437DE08B-D667-4080-A5AC-9F3059EFFED8}" dt="2022-06-20T11:08:46.190" v="47" actId="20577"/>
        <pc:sldMkLst>
          <pc:docMk/>
          <pc:sldMk cId="733660501" sldId="629"/>
        </pc:sldMkLst>
      </pc:sldChg>
    </pc:docChg>
  </pc:docChgLst>
  <pc:docChgLst>
    <pc:chgData name="Panousi Sofia" userId="1e6d4ec9-4904-4dd2-9869-7e27fe13e2ae" providerId="ADAL" clId="{6903BE93-93A9-428C-8B55-FFD4CCA53C69}"/>
    <pc:docChg chg="undo custSel addSld delSld modSld sldOrd">
      <pc:chgData name="Panousi Sofia" userId="1e6d4ec9-4904-4dd2-9869-7e27fe13e2ae" providerId="ADAL" clId="{6903BE93-93A9-428C-8B55-FFD4CCA53C69}" dt="2023-01-24T17:25:51.955" v="1265" actId="164"/>
      <pc:docMkLst>
        <pc:docMk/>
      </pc:docMkLst>
      <pc:sldChg chg="addSp delSp modSp add del mod">
        <pc:chgData name="Panousi Sofia" userId="1e6d4ec9-4904-4dd2-9869-7e27fe13e2ae" providerId="ADAL" clId="{6903BE93-93A9-428C-8B55-FFD4CCA53C69}" dt="2023-01-24T16:42:00.084" v="838" actId="1076"/>
        <pc:sldMkLst>
          <pc:docMk/>
          <pc:sldMk cId="2382229847" sldId="264"/>
        </pc:sldMkLst>
      </pc:sldChg>
      <pc:sldChg chg="modSp mod">
        <pc:chgData name="Panousi Sofia" userId="1e6d4ec9-4904-4dd2-9869-7e27fe13e2ae" providerId="ADAL" clId="{6903BE93-93A9-428C-8B55-FFD4CCA53C69}" dt="2023-01-24T16:22:30.902" v="741" actId="207"/>
        <pc:sldMkLst>
          <pc:docMk/>
          <pc:sldMk cId="3362894960" sldId="277"/>
        </pc:sldMkLst>
      </pc:sldChg>
      <pc:sldChg chg="modSp mod">
        <pc:chgData name="Panousi Sofia" userId="1e6d4ec9-4904-4dd2-9869-7e27fe13e2ae" providerId="ADAL" clId="{6903BE93-93A9-428C-8B55-FFD4CCA53C69}" dt="2023-01-24T14:22:47.540" v="165" actId="20577"/>
        <pc:sldMkLst>
          <pc:docMk/>
          <pc:sldMk cId="2449924821" sldId="501"/>
        </pc:sldMkLst>
      </pc:sldChg>
      <pc:sldChg chg="modSp mod">
        <pc:chgData name="Panousi Sofia" userId="1e6d4ec9-4904-4dd2-9869-7e27fe13e2ae" providerId="ADAL" clId="{6903BE93-93A9-428C-8B55-FFD4CCA53C69}" dt="2023-01-24T16:58:34.595" v="1153" actId="1076"/>
        <pc:sldMkLst>
          <pc:docMk/>
          <pc:sldMk cId="3154576644" sldId="623"/>
        </pc:sldMkLst>
      </pc:sldChg>
      <pc:sldChg chg="del">
        <pc:chgData name="Panousi Sofia" userId="1e6d4ec9-4904-4dd2-9869-7e27fe13e2ae" providerId="ADAL" clId="{6903BE93-93A9-428C-8B55-FFD4CCA53C69}" dt="2023-01-24T14:24:09.266" v="166" actId="47"/>
        <pc:sldMkLst>
          <pc:docMk/>
          <pc:sldMk cId="1830698517" sldId="624"/>
        </pc:sldMkLst>
      </pc:sldChg>
      <pc:sldChg chg="del">
        <pc:chgData name="Panousi Sofia" userId="1e6d4ec9-4904-4dd2-9869-7e27fe13e2ae" providerId="ADAL" clId="{6903BE93-93A9-428C-8B55-FFD4CCA53C69}" dt="2023-01-24T14:24:09.266" v="166" actId="47"/>
        <pc:sldMkLst>
          <pc:docMk/>
          <pc:sldMk cId="286680458" sldId="625"/>
        </pc:sldMkLst>
      </pc:sldChg>
      <pc:sldChg chg="del">
        <pc:chgData name="Panousi Sofia" userId="1e6d4ec9-4904-4dd2-9869-7e27fe13e2ae" providerId="ADAL" clId="{6903BE93-93A9-428C-8B55-FFD4CCA53C69}" dt="2023-01-24T14:24:09.266" v="166" actId="47"/>
        <pc:sldMkLst>
          <pc:docMk/>
          <pc:sldMk cId="121682104" sldId="626"/>
        </pc:sldMkLst>
      </pc:sldChg>
      <pc:sldChg chg="del">
        <pc:chgData name="Panousi Sofia" userId="1e6d4ec9-4904-4dd2-9869-7e27fe13e2ae" providerId="ADAL" clId="{6903BE93-93A9-428C-8B55-FFD4CCA53C69}" dt="2023-01-24T14:24:09.266" v="166" actId="47"/>
        <pc:sldMkLst>
          <pc:docMk/>
          <pc:sldMk cId="3382943333" sldId="627"/>
        </pc:sldMkLst>
      </pc:sldChg>
      <pc:sldChg chg="del">
        <pc:chgData name="Panousi Sofia" userId="1e6d4ec9-4904-4dd2-9869-7e27fe13e2ae" providerId="ADAL" clId="{6903BE93-93A9-428C-8B55-FFD4CCA53C69}" dt="2023-01-24T14:24:09.266" v="166" actId="47"/>
        <pc:sldMkLst>
          <pc:docMk/>
          <pc:sldMk cId="801957415" sldId="628"/>
        </pc:sldMkLst>
      </pc:sldChg>
      <pc:sldChg chg="del">
        <pc:chgData name="Panousi Sofia" userId="1e6d4ec9-4904-4dd2-9869-7e27fe13e2ae" providerId="ADAL" clId="{6903BE93-93A9-428C-8B55-FFD4CCA53C69}" dt="2023-01-24T14:24:09.266" v="166" actId="47"/>
        <pc:sldMkLst>
          <pc:docMk/>
          <pc:sldMk cId="3047895102" sldId="633"/>
        </pc:sldMkLst>
      </pc:sldChg>
      <pc:sldChg chg="del">
        <pc:chgData name="Panousi Sofia" userId="1e6d4ec9-4904-4dd2-9869-7e27fe13e2ae" providerId="ADAL" clId="{6903BE93-93A9-428C-8B55-FFD4CCA53C69}" dt="2023-01-24T14:24:09.266" v="166" actId="47"/>
        <pc:sldMkLst>
          <pc:docMk/>
          <pc:sldMk cId="1927293209" sldId="634"/>
        </pc:sldMkLst>
      </pc:sldChg>
      <pc:sldChg chg="del">
        <pc:chgData name="Panousi Sofia" userId="1e6d4ec9-4904-4dd2-9869-7e27fe13e2ae" providerId="ADAL" clId="{6903BE93-93A9-428C-8B55-FFD4CCA53C69}" dt="2023-01-24T14:24:09.266" v="166" actId="47"/>
        <pc:sldMkLst>
          <pc:docMk/>
          <pc:sldMk cId="2014865244" sldId="635"/>
        </pc:sldMkLst>
      </pc:sldChg>
      <pc:sldChg chg="del">
        <pc:chgData name="Panousi Sofia" userId="1e6d4ec9-4904-4dd2-9869-7e27fe13e2ae" providerId="ADAL" clId="{6903BE93-93A9-428C-8B55-FFD4CCA53C69}" dt="2023-01-24T14:24:09.266" v="166" actId="47"/>
        <pc:sldMkLst>
          <pc:docMk/>
          <pc:sldMk cId="2335189894" sldId="636"/>
        </pc:sldMkLst>
      </pc:sldChg>
      <pc:sldChg chg="del">
        <pc:chgData name="Panousi Sofia" userId="1e6d4ec9-4904-4dd2-9869-7e27fe13e2ae" providerId="ADAL" clId="{6903BE93-93A9-428C-8B55-FFD4CCA53C69}" dt="2023-01-24T14:24:09.266" v="166" actId="47"/>
        <pc:sldMkLst>
          <pc:docMk/>
          <pc:sldMk cId="3610951806" sldId="637"/>
        </pc:sldMkLst>
      </pc:sldChg>
      <pc:sldChg chg="del">
        <pc:chgData name="Panousi Sofia" userId="1e6d4ec9-4904-4dd2-9869-7e27fe13e2ae" providerId="ADAL" clId="{6903BE93-93A9-428C-8B55-FFD4CCA53C69}" dt="2023-01-24T14:24:09.266" v="166" actId="47"/>
        <pc:sldMkLst>
          <pc:docMk/>
          <pc:sldMk cId="2684889413" sldId="638"/>
        </pc:sldMkLst>
      </pc:sldChg>
      <pc:sldChg chg="del">
        <pc:chgData name="Panousi Sofia" userId="1e6d4ec9-4904-4dd2-9869-7e27fe13e2ae" providerId="ADAL" clId="{6903BE93-93A9-428C-8B55-FFD4CCA53C69}" dt="2023-01-24T14:24:09.266" v="166" actId="47"/>
        <pc:sldMkLst>
          <pc:docMk/>
          <pc:sldMk cId="2616075759" sldId="639"/>
        </pc:sldMkLst>
      </pc:sldChg>
      <pc:sldChg chg="del">
        <pc:chgData name="Panousi Sofia" userId="1e6d4ec9-4904-4dd2-9869-7e27fe13e2ae" providerId="ADAL" clId="{6903BE93-93A9-428C-8B55-FFD4CCA53C69}" dt="2023-01-24T14:24:09.266" v="166" actId="47"/>
        <pc:sldMkLst>
          <pc:docMk/>
          <pc:sldMk cId="2719361868" sldId="640"/>
        </pc:sldMkLst>
      </pc:sldChg>
      <pc:sldChg chg="modSp del mod">
        <pc:chgData name="Panousi Sofia" userId="1e6d4ec9-4904-4dd2-9869-7e27fe13e2ae" providerId="ADAL" clId="{6903BE93-93A9-428C-8B55-FFD4CCA53C69}" dt="2023-01-24T14:53:08.800" v="424" actId="47"/>
        <pc:sldMkLst>
          <pc:docMk/>
          <pc:sldMk cId="1753784736" sldId="641"/>
        </pc:sldMkLst>
      </pc:sldChg>
      <pc:sldChg chg="del">
        <pc:chgData name="Panousi Sofia" userId="1e6d4ec9-4904-4dd2-9869-7e27fe13e2ae" providerId="ADAL" clId="{6903BE93-93A9-428C-8B55-FFD4CCA53C69}" dt="2023-01-24T14:53:23.645" v="425" actId="47"/>
        <pc:sldMkLst>
          <pc:docMk/>
          <pc:sldMk cId="1846942708" sldId="642"/>
        </pc:sldMkLst>
      </pc:sldChg>
      <pc:sldChg chg="del">
        <pc:chgData name="Panousi Sofia" userId="1e6d4ec9-4904-4dd2-9869-7e27fe13e2ae" providerId="ADAL" clId="{6903BE93-93A9-428C-8B55-FFD4CCA53C69}" dt="2023-01-24T14:24:09.266" v="166" actId="47"/>
        <pc:sldMkLst>
          <pc:docMk/>
          <pc:sldMk cId="2909267733" sldId="643"/>
        </pc:sldMkLst>
      </pc:sldChg>
      <pc:sldChg chg="del">
        <pc:chgData name="Panousi Sofia" userId="1e6d4ec9-4904-4dd2-9869-7e27fe13e2ae" providerId="ADAL" clId="{6903BE93-93A9-428C-8B55-FFD4CCA53C69}" dt="2023-01-24T14:24:09.266" v="166" actId="47"/>
        <pc:sldMkLst>
          <pc:docMk/>
          <pc:sldMk cId="1675326788" sldId="645"/>
        </pc:sldMkLst>
      </pc:sldChg>
      <pc:sldChg chg="del">
        <pc:chgData name="Panousi Sofia" userId="1e6d4ec9-4904-4dd2-9869-7e27fe13e2ae" providerId="ADAL" clId="{6903BE93-93A9-428C-8B55-FFD4CCA53C69}" dt="2023-01-24T14:24:09.266" v="166" actId="47"/>
        <pc:sldMkLst>
          <pc:docMk/>
          <pc:sldMk cId="3233727905" sldId="646"/>
        </pc:sldMkLst>
      </pc:sldChg>
      <pc:sldChg chg="del">
        <pc:chgData name="Panousi Sofia" userId="1e6d4ec9-4904-4dd2-9869-7e27fe13e2ae" providerId="ADAL" clId="{6903BE93-93A9-428C-8B55-FFD4CCA53C69}" dt="2023-01-24T14:24:09.266" v="166" actId="47"/>
        <pc:sldMkLst>
          <pc:docMk/>
          <pc:sldMk cId="2898419932" sldId="647"/>
        </pc:sldMkLst>
      </pc:sldChg>
      <pc:sldChg chg="del">
        <pc:chgData name="Panousi Sofia" userId="1e6d4ec9-4904-4dd2-9869-7e27fe13e2ae" providerId="ADAL" clId="{6903BE93-93A9-428C-8B55-FFD4CCA53C69}" dt="2023-01-24T14:24:09.266" v="166" actId="47"/>
        <pc:sldMkLst>
          <pc:docMk/>
          <pc:sldMk cId="2833295096" sldId="648"/>
        </pc:sldMkLst>
      </pc:sldChg>
      <pc:sldChg chg="del">
        <pc:chgData name="Panousi Sofia" userId="1e6d4ec9-4904-4dd2-9869-7e27fe13e2ae" providerId="ADAL" clId="{6903BE93-93A9-428C-8B55-FFD4CCA53C69}" dt="2023-01-24T14:24:09.266" v="166" actId="47"/>
        <pc:sldMkLst>
          <pc:docMk/>
          <pc:sldMk cId="4085206032" sldId="649"/>
        </pc:sldMkLst>
      </pc:sldChg>
      <pc:sldChg chg="addSp delSp modSp mod">
        <pc:chgData name="Panousi Sofia" userId="1e6d4ec9-4904-4dd2-9869-7e27fe13e2ae" providerId="ADAL" clId="{6903BE93-93A9-428C-8B55-FFD4CCA53C69}" dt="2023-01-24T15:21:43.421" v="629" actId="255"/>
        <pc:sldMkLst>
          <pc:docMk/>
          <pc:sldMk cId="3834766449" sldId="650"/>
        </pc:sldMkLst>
      </pc:sldChg>
      <pc:sldChg chg="del">
        <pc:chgData name="Panousi Sofia" userId="1e6d4ec9-4904-4dd2-9869-7e27fe13e2ae" providerId="ADAL" clId="{6903BE93-93A9-428C-8B55-FFD4CCA53C69}" dt="2023-01-24T14:24:09.266" v="166" actId="47"/>
        <pc:sldMkLst>
          <pc:docMk/>
          <pc:sldMk cId="795347891" sldId="651"/>
        </pc:sldMkLst>
      </pc:sldChg>
      <pc:sldChg chg="del">
        <pc:chgData name="Panousi Sofia" userId="1e6d4ec9-4904-4dd2-9869-7e27fe13e2ae" providerId="ADAL" clId="{6903BE93-93A9-428C-8B55-FFD4CCA53C69}" dt="2023-01-24T14:45:51.113" v="359" actId="47"/>
        <pc:sldMkLst>
          <pc:docMk/>
          <pc:sldMk cId="1940313520" sldId="652"/>
        </pc:sldMkLst>
      </pc:sldChg>
      <pc:sldChg chg="del">
        <pc:chgData name="Panousi Sofia" userId="1e6d4ec9-4904-4dd2-9869-7e27fe13e2ae" providerId="ADAL" clId="{6903BE93-93A9-428C-8B55-FFD4CCA53C69}" dt="2023-01-24T14:24:09.266" v="166" actId="47"/>
        <pc:sldMkLst>
          <pc:docMk/>
          <pc:sldMk cId="655035736" sldId="653"/>
        </pc:sldMkLst>
      </pc:sldChg>
      <pc:sldChg chg="modSp mod">
        <pc:chgData name="Panousi Sofia" userId="1e6d4ec9-4904-4dd2-9869-7e27fe13e2ae" providerId="ADAL" clId="{6903BE93-93A9-428C-8B55-FFD4CCA53C69}" dt="2023-01-24T14:58:31.571" v="441" actId="1076"/>
        <pc:sldMkLst>
          <pc:docMk/>
          <pc:sldMk cId="27984556" sldId="654"/>
        </pc:sldMkLst>
      </pc:sldChg>
      <pc:sldChg chg="del">
        <pc:chgData name="Panousi Sofia" userId="1e6d4ec9-4904-4dd2-9869-7e27fe13e2ae" providerId="ADAL" clId="{6903BE93-93A9-428C-8B55-FFD4CCA53C69}" dt="2023-01-24T14:24:09.266" v="166" actId="47"/>
        <pc:sldMkLst>
          <pc:docMk/>
          <pc:sldMk cId="1584954768" sldId="655"/>
        </pc:sldMkLst>
      </pc:sldChg>
      <pc:sldChg chg="del">
        <pc:chgData name="Panousi Sofia" userId="1e6d4ec9-4904-4dd2-9869-7e27fe13e2ae" providerId="ADAL" clId="{6903BE93-93A9-428C-8B55-FFD4CCA53C69}" dt="2023-01-24T14:24:09.266" v="166" actId="47"/>
        <pc:sldMkLst>
          <pc:docMk/>
          <pc:sldMk cId="2564246442" sldId="656"/>
        </pc:sldMkLst>
      </pc:sldChg>
      <pc:sldChg chg="del">
        <pc:chgData name="Panousi Sofia" userId="1e6d4ec9-4904-4dd2-9869-7e27fe13e2ae" providerId="ADAL" clId="{6903BE93-93A9-428C-8B55-FFD4CCA53C69}" dt="2023-01-24T14:24:09.266" v="166" actId="47"/>
        <pc:sldMkLst>
          <pc:docMk/>
          <pc:sldMk cId="619746224" sldId="657"/>
        </pc:sldMkLst>
      </pc:sldChg>
      <pc:sldChg chg="addSp modSp mod">
        <pc:chgData name="Panousi Sofia" userId="1e6d4ec9-4904-4dd2-9869-7e27fe13e2ae" providerId="ADAL" clId="{6903BE93-93A9-428C-8B55-FFD4CCA53C69}" dt="2023-01-24T14:52:52.962" v="423" actId="1076"/>
        <pc:sldMkLst>
          <pc:docMk/>
          <pc:sldMk cId="100781680" sldId="658"/>
        </pc:sldMkLst>
      </pc:sldChg>
      <pc:sldChg chg="add">
        <pc:chgData name="Panousi Sofia" userId="1e6d4ec9-4904-4dd2-9869-7e27fe13e2ae" providerId="ADAL" clId="{6903BE93-93A9-428C-8B55-FFD4CCA53C69}" dt="2023-01-24T15:13:04.048" v="442" actId="2890"/>
        <pc:sldMkLst>
          <pc:docMk/>
          <pc:sldMk cId="950678517" sldId="659"/>
        </pc:sldMkLst>
      </pc:sldChg>
      <pc:sldChg chg="addSp delSp modSp new del mod">
        <pc:chgData name="Panousi Sofia" userId="1e6d4ec9-4904-4dd2-9869-7e27fe13e2ae" providerId="ADAL" clId="{6903BE93-93A9-428C-8B55-FFD4CCA53C69}" dt="2023-01-24T16:38:52.481" v="837" actId="47"/>
        <pc:sldMkLst>
          <pc:docMk/>
          <pc:sldMk cId="39014230" sldId="660"/>
        </pc:sldMkLst>
      </pc:sldChg>
      <pc:sldChg chg="addSp delSp modSp new del mod">
        <pc:chgData name="Panousi Sofia" userId="1e6d4ec9-4904-4dd2-9869-7e27fe13e2ae" providerId="ADAL" clId="{6903BE93-93A9-428C-8B55-FFD4CCA53C69}" dt="2023-01-24T15:26:22.143" v="684" actId="47"/>
        <pc:sldMkLst>
          <pc:docMk/>
          <pc:sldMk cId="231115978" sldId="660"/>
        </pc:sldMkLst>
      </pc:sldChg>
      <pc:sldChg chg="addSp delSp modSp new mod">
        <pc:chgData name="Panousi Sofia" userId="1e6d4ec9-4904-4dd2-9869-7e27fe13e2ae" providerId="ADAL" clId="{6903BE93-93A9-428C-8B55-FFD4CCA53C69}" dt="2023-01-24T16:57:42.743" v="1152" actId="1076"/>
        <pc:sldMkLst>
          <pc:docMk/>
          <pc:sldMk cId="553041158" sldId="661"/>
        </pc:sldMkLst>
      </pc:sldChg>
      <pc:sldChg chg="addSp delSp modSp new mod">
        <pc:chgData name="Panousi Sofia" userId="1e6d4ec9-4904-4dd2-9869-7e27fe13e2ae" providerId="ADAL" clId="{6903BE93-93A9-428C-8B55-FFD4CCA53C69}" dt="2023-01-24T16:49:13.131" v="1148" actId="255"/>
        <pc:sldMkLst>
          <pc:docMk/>
          <pc:sldMk cId="2634655613" sldId="662"/>
        </pc:sldMkLst>
      </pc:sldChg>
      <pc:sldChg chg="addSp delSp modSp add mod ord">
        <pc:chgData name="Panousi Sofia" userId="1e6d4ec9-4904-4dd2-9869-7e27fe13e2ae" providerId="ADAL" clId="{6903BE93-93A9-428C-8B55-FFD4CCA53C69}" dt="2023-01-24T17:25:51.955" v="1265" actId="164"/>
        <pc:sldMkLst>
          <pc:docMk/>
          <pc:sldMk cId="2935745592" sldId="663"/>
        </pc:sldMkLst>
      </pc:sldChg>
    </pc:docChg>
  </pc:docChgLst>
  <pc:docChgLst>
    <pc:chgData name="Panousi Sofia" userId="1e6d4ec9-4904-4dd2-9869-7e27fe13e2ae" providerId="ADAL" clId="{5DD9373F-B657-43C2-9DE9-968AAB06334D}"/>
    <pc:docChg chg="undo custSel addSld delSld modSld sldOrd">
      <pc:chgData name="Panousi Sofia" userId="1e6d4ec9-4904-4dd2-9869-7e27fe13e2ae" providerId="ADAL" clId="{5DD9373F-B657-43C2-9DE9-968AAB06334D}" dt="2022-05-06T11:52:00.693" v="2396" actId="20577"/>
      <pc:docMkLst>
        <pc:docMk/>
      </pc:docMkLst>
      <pc:sldChg chg="modSp mod">
        <pc:chgData name="Panousi Sofia" userId="1e6d4ec9-4904-4dd2-9869-7e27fe13e2ae" providerId="ADAL" clId="{5DD9373F-B657-43C2-9DE9-968AAB06334D}" dt="2022-05-06T08:03:08.162" v="23" actId="113"/>
        <pc:sldMkLst>
          <pc:docMk/>
          <pc:sldMk cId="2081725968" sldId="256"/>
        </pc:sldMkLst>
      </pc:sldChg>
      <pc:sldChg chg="addSp delSp modSp mod">
        <pc:chgData name="Panousi Sofia" userId="1e6d4ec9-4904-4dd2-9869-7e27fe13e2ae" providerId="ADAL" clId="{5DD9373F-B657-43C2-9DE9-968AAB06334D}" dt="2022-05-06T09:50:22.876" v="1207" actId="207"/>
        <pc:sldMkLst>
          <pc:docMk/>
          <pc:sldMk cId="1448289412" sldId="257"/>
        </pc:sldMkLst>
      </pc:sldChg>
      <pc:sldChg chg="addSp delSp modSp mod ord">
        <pc:chgData name="Panousi Sofia" userId="1e6d4ec9-4904-4dd2-9869-7e27fe13e2ae" providerId="ADAL" clId="{5DD9373F-B657-43C2-9DE9-968AAB06334D}" dt="2022-05-06T09:35:37.208" v="1132" actId="20577"/>
        <pc:sldMkLst>
          <pc:docMk/>
          <pc:sldMk cId="2362353282" sldId="258"/>
        </pc:sldMkLst>
      </pc:sldChg>
      <pc:sldChg chg="addSp delSp modSp add del mod">
        <pc:chgData name="Panousi Sofia" userId="1e6d4ec9-4904-4dd2-9869-7e27fe13e2ae" providerId="ADAL" clId="{5DD9373F-B657-43C2-9DE9-968AAB06334D}" dt="2022-05-06T08:25:59.029" v="234" actId="47"/>
        <pc:sldMkLst>
          <pc:docMk/>
          <pc:sldMk cId="3572330737" sldId="259"/>
        </pc:sldMkLst>
      </pc:sldChg>
      <pc:sldChg chg="addSp delSp modSp add mod">
        <pc:chgData name="Panousi Sofia" userId="1e6d4ec9-4904-4dd2-9869-7e27fe13e2ae" providerId="ADAL" clId="{5DD9373F-B657-43C2-9DE9-968AAB06334D}" dt="2022-05-06T09:44:42.402" v="1196" actId="113"/>
        <pc:sldMkLst>
          <pc:docMk/>
          <pc:sldMk cId="384029011" sldId="260"/>
        </pc:sldMkLst>
      </pc:sldChg>
      <pc:sldChg chg="addSp delSp modSp add del">
        <pc:chgData name="Panousi Sofia" userId="1e6d4ec9-4904-4dd2-9869-7e27fe13e2ae" providerId="ADAL" clId="{5DD9373F-B657-43C2-9DE9-968AAB06334D}" dt="2022-05-06T09:21:47.765" v="930" actId="47"/>
        <pc:sldMkLst>
          <pc:docMk/>
          <pc:sldMk cId="3964852324" sldId="261"/>
        </pc:sldMkLst>
      </pc:sldChg>
      <pc:sldChg chg="add del">
        <pc:chgData name="Panousi Sofia" userId="1e6d4ec9-4904-4dd2-9869-7e27fe13e2ae" providerId="ADAL" clId="{5DD9373F-B657-43C2-9DE9-968AAB06334D}" dt="2022-05-06T10:11:16.039" v="1337" actId="47"/>
        <pc:sldMkLst>
          <pc:docMk/>
          <pc:sldMk cId="1025810449" sldId="262"/>
        </pc:sldMkLst>
      </pc:sldChg>
      <pc:sldChg chg="add del">
        <pc:chgData name="Panousi Sofia" userId="1e6d4ec9-4904-4dd2-9869-7e27fe13e2ae" providerId="ADAL" clId="{5DD9373F-B657-43C2-9DE9-968AAB06334D}" dt="2022-05-06T10:11:16.904" v="1338" actId="47"/>
        <pc:sldMkLst>
          <pc:docMk/>
          <pc:sldMk cId="403465176" sldId="263"/>
        </pc:sldMkLst>
      </pc:sldChg>
      <pc:sldChg chg="addSp delSp modSp add mod">
        <pc:chgData name="Panousi Sofia" userId="1e6d4ec9-4904-4dd2-9869-7e27fe13e2ae" providerId="ADAL" clId="{5DD9373F-B657-43C2-9DE9-968AAB06334D}" dt="2022-05-06T10:46:51.926" v="1766" actId="1076"/>
        <pc:sldMkLst>
          <pc:docMk/>
          <pc:sldMk cId="3806941510" sldId="264"/>
        </pc:sldMkLst>
      </pc:sldChg>
      <pc:sldChg chg="addSp delSp modSp add mod">
        <pc:chgData name="Panousi Sofia" userId="1e6d4ec9-4904-4dd2-9869-7e27fe13e2ae" providerId="ADAL" clId="{5DD9373F-B657-43C2-9DE9-968AAB06334D}" dt="2022-05-06T11:12:00.707" v="1987" actId="1076"/>
        <pc:sldMkLst>
          <pc:docMk/>
          <pc:sldMk cId="1784473848" sldId="265"/>
        </pc:sldMkLst>
      </pc:sldChg>
      <pc:sldChg chg="addSp delSp modSp add mod">
        <pc:chgData name="Panousi Sofia" userId="1e6d4ec9-4904-4dd2-9869-7e27fe13e2ae" providerId="ADAL" clId="{5DD9373F-B657-43C2-9DE9-968AAB06334D}" dt="2022-05-06T11:52:00.693" v="2396" actId="20577"/>
        <pc:sldMkLst>
          <pc:docMk/>
          <pc:sldMk cId="2037328350" sldId="266"/>
        </pc:sldMkLst>
      </pc:sldChg>
      <pc:sldChg chg="modSp add mod">
        <pc:chgData name="Panousi Sofia" userId="1e6d4ec9-4904-4dd2-9869-7e27fe13e2ae" providerId="ADAL" clId="{5DD9373F-B657-43C2-9DE9-968AAB06334D}" dt="2022-05-06T10:00:10.278" v="1248" actId="1076"/>
        <pc:sldMkLst>
          <pc:docMk/>
          <pc:sldMk cId="1945299977" sldId="267"/>
        </pc:sldMkLst>
      </pc:sldChg>
      <pc:sldChg chg="modSp add mod">
        <pc:chgData name="Panousi Sofia" userId="1e6d4ec9-4904-4dd2-9869-7e27fe13e2ae" providerId="ADAL" clId="{5DD9373F-B657-43C2-9DE9-968AAB06334D}" dt="2022-05-06T10:10:47.962" v="1336" actId="6549"/>
        <pc:sldMkLst>
          <pc:docMk/>
          <pc:sldMk cId="3467601337" sldId="268"/>
        </pc:sldMkLst>
      </pc:sldChg>
      <pc:sldChg chg="addSp delSp modSp add mod">
        <pc:chgData name="Panousi Sofia" userId="1e6d4ec9-4904-4dd2-9869-7e27fe13e2ae" providerId="ADAL" clId="{5DD9373F-B657-43C2-9DE9-968AAB06334D}" dt="2022-05-06T11:23:59.501" v="2174" actId="1076"/>
        <pc:sldMkLst>
          <pc:docMk/>
          <pc:sldMk cId="1537102332" sldId="269"/>
        </pc:sldMkLst>
      </pc:sldChg>
      <pc:sldChg chg="addSp delSp modSp add mod">
        <pc:chgData name="Panousi Sofia" userId="1e6d4ec9-4904-4dd2-9869-7e27fe13e2ae" providerId="ADAL" clId="{5DD9373F-B657-43C2-9DE9-968AAB06334D}" dt="2022-05-06T11:42:28.524" v="2318" actId="692"/>
        <pc:sldMkLst>
          <pc:docMk/>
          <pc:sldMk cId="703344031" sldId="270"/>
        </pc:sldMkLst>
      </pc:sldChg>
      <pc:sldChg chg="addSp delSp modSp add mod">
        <pc:chgData name="Panousi Sofia" userId="1e6d4ec9-4904-4dd2-9869-7e27fe13e2ae" providerId="ADAL" clId="{5DD9373F-B657-43C2-9DE9-968AAB06334D}" dt="2022-05-06T11:51:32.808" v="2388"/>
        <pc:sldMkLst>
          <pc:docMk/>
          <pc:sldMk cId="2621302419" sldId="271"/>
        </pc:sldMkLst>
      </pc:sldChg>
      <pc:sldChg chg="add del ord">
        <pc:chgData name="Panousi Sofia" userId="1e6d4ec9-4904-4dd2-9869-7e27fe13e2ae" providerId="ADAL" clId="{5DD9373F-B657-43C2-9DE9-968AAB06334D}" dt="2022-05-06T09:21:47.132" v="929" actId="47"/>
        <pc:sldMkLst>
          <pc:docMk/>
          <pc:sldMk cId="1420749753" sldId="443"/>
        </pc:sldMkLst>
      </pc:sldChg>
      <pc:sldMasterChg chg="delSldLayout">
        <pc:chgData name="Panousi Sofia" userId="1e6d4ec9-4904-4dd2-9869-7e27fe13e2ae" providerId="ADAL" clId="{5DD9373F-B657-43C2-9DE9-968AAB06334D}" dt="2022-05-06T09:21:47.132" v="929" actId="47"/>
        <pc:sldMasterMkLst>
          <pc:docMk/>
          <pc:sldMasterMk cId="4265393535" sldId="2147483648"/>
        </pc:sldMasterMkLst>
        <pc:sldLayoutChg chg="del">
          <pc:chgData name="Panousi Sofia" userId="1e6d4ec9-4904-4dd2-9869-7e27fe13e2ae" providerId="ADAL" clId="{5DD9373F-B657-43C2-9DE9-968AAB06334D}" dt="2022-05-06T09:21:47.132" v="929" actId="47"/>
          <pc:sldLayoutMkLst>
            <pc:docMk/>
            <pc:sldMasterMk cId="4265393535" sldId="2147483648"/>
            <pc:sldLayoutMk cId="845188447" sldId="2147483660"/>
          </pc:sldLayoutMkLst>
        </pc:sldLayoutChg>
      </pc:sldMasterChg>
    </pc:docChg>
  </pc:docChgLst>
  <pc:docChgLst>
    <pc:chgData name="Panousi Sofia" userId="1e6d4ec9-4904-4dd2-9869-7e27fe13e2ae" providerId="ADAL" clId="{49A4E192-2B97-4201-87C3-500DF96116C8}"/>
    <pc:docChg chg="addSld modSld">
      <pc:chgData name="Panousi Sofia" userId="1e6d4ec9-4904-4dd2-9869-7e27fe13e2ae" providerId="ADAL" clId="{49A4E192-2B97-4201-87C3-500DF96116C8}" dt="2022-08-01T05:28:34.033" v="75" actId="27918"/>
      <pc:docMkLst>
        <pc:docMk/>
      </pc:docMkLst>
      <pc:sldChg chg="modSp mod">
        <pc:chgData name="Panousi Sofia" userId="1e6d4ec9-4904-4dd2-9869-7e27fe13e2ae" providerId="ADAL" clId="{49A4E192-2B97-4201-87C3-500DF96116C8}" dt="2022-08-01T05:27:20.305" v="62" actId="20577"/>
        <pc:sldMkLst>
          <pc:docMk/>
          <pc:sldMk cId="733660501" sldId="629"/>
        </pc:sldMkLst>
      </pc:sldChg>
      <pc:sldChg chg="add">
        <pc:chgData name="Panousi Sofia" userId="1e6d4ec9-4904-4dd2-9869-7e27fe13e2ae" providerId="ADAL" clId="{49A4E192-2B97-4201-87C3-500DF96116C8}" dt="2022-08-01T05:02:25.463" v="0" actId="2890"/>
        <pc:sldMkLst>
          <pc:docMk/>
          <pc:sldMk cId="2684889413" sldId="638"/>
        </pc:sldMkLst>
      </pc:sldChg>
    </pc:docChg>
  </pc:docChgLst>
  <pc:docChgLst>
    <pc:chgData name="Panousi Sofia" userId="1e6d4ec9-4904-4dd2-9869-7e27fe13e2ae" providerId="ADAL" clId="{E897BE57-EEE7-4CB7-82DF-D67FD6016F18}"/>
    <pc:docChg chg="addSld modSld">
      <pc:chgData name="Panousi Sofia" userId="1e6d4ec9-4904-4dd2-9869-7e27fe13e2ae" providerId="ADAL" clId="{E897BE57-EEE7-4CB7-82DF-D67FD6016F18}" dt="2022-07-25T06:06:15.221" v="202" actId="20577"/>
      <pc:docMkLst>
        <pc:docMk/>
      </pc:docMkLst>
      <pc:sldChg chg="modSp mod">
        <pc:chgData name="Panousi Sofia" userId="1e6d4ec9-4904-4dd2-9869-7e27fe13e2ae" providerId="ADAL" clId="{E897BE57-EEE7-4CB7-82DF-D67FD6016F18}" dt="2022-07-25T05:54:59.670" v="19" actId="20577"/>
        <pc:sldMkLst>
          <pc:docMk/>
          <pc:sldMk cId="733660501" sldId="629"/>
        </pc:sldMkLst>
      </pc:sldChg>
      <pc:sldChg chg="add">
        <pc:chgData name="Panousi Sofia" userId="1e6d4ec9-4904-4dd2-9869-7e27fe13e2ae" providerId="ADAL" clId="{E897BE57-EEE7-4CB7-82DF-D67FD6016F18}" dt="2022-07-25T05:36:21.733" v="0" actId="2890"/>
        <pc:sldMkLst>
          <pc:docMk/>
          <pc:sldMk cId="3610951806" sldId="637"/>
        </pc:sldMkLst>
      </pc:sldChg>
    </pc:docChg>
  </pc:docChgLst>
  <pc:docChgLst>
    <pc:chgData name="Panousi Sofia" userId="1e6d4ec9-4904-4dd2-9869-7e27fe13e2ae" providerId="ADAL" clId="{390A437D-9099-4400-B364-13F9B2754EA6}"/>
    <pc:docChg chg="modSld">
      <pc:chgData name="Panousi Sofia" userId="1e6d4ec9-4904-4dd2-9869-7e27fe13e2ae" providerId="ADAL" clId="{390A437D-9099-4400-B364-13F9B2754EA6}" dt="2022-10-25T14:21:15.458" v="24" actId="20577"/>
      <pc:docMkLst>
        <pc:docMk/>
      </pc:docMkLst>
      <pc:sldChg chg="modSp mod">
        <pc:chgData name="Panousi Sofia" userId="1e6d4ec9-4904-4dd2-9869-7e27fe13e2ae" providerId="ADAL" clId="{390A437D-9099-4400-B364-13F9B2754EA6}" dt="2022-10-25T14:21:15.458" v="24" actId="20577"/>
        <pc:sldMkLst>
          <pc:docMk/>
          <pc:sldMk cId="2833295096" sldId="648"/>
        </pc:sldMkLst>
      </pc:sldChg>
    </pc:docChg>
  </pc:docChgLst>
  <pc:docChgLst>
    <pc:chgData name="Panousi Sofia" userId="1e6d4ec9-4904-4dd2-9869-7e27fe13e2ae" providerId="ADAL" clId="{7C290FCD-7B14-4901-A153-CA50401F125D}"/>
    <pc:docChg chg="undo custSel addSld delSld modSld sldOrd">
      <pc:chgData name="Panousi Sofia" userId="1e6d4ec9-4904-4dd2-9869-7e27fe13e2ae" providerId="ADAL" clId="{7C290FCD-7B14-4901-A153-CA50401F125D}" dt="2023-04-20T17:28:08.682" v="285" actId="27918"/>
      <pc:docMkLst>
        <pc:docMk/>
      </pc:docMkLst>
      <pc:sldChg chg="modSp mod">
        <pc:chgData name="Panousi Sofia" userId="1e6d4ec9-4904-4dd2-9869-7e27fe13e2ae" providerId="ADAL" clId="{7C290FCD-7B14-4901-A153-CA50401F125D}" dt="2023-01-27T19:18:59.645" v="193" actId="20577"/>
        <pc:sldMkLst>
          <pc:docMk/>
          <pc:sldMk cId="2449924821" sldId="501"/>
        </pc:sldMkLst>
      </pc:sldChg>
      <pc:sldChg chg="addSp modSp mod">
        <pc:chgData name="Panousi Sofia" userId="1e6d4ec9-4904-4dd2-9869-7e27fe13e2ae" providerId="ADAL" clId="{7C290FCD-7B14-4901-A153-CA50401F125D}" dt="2022-11-08T11:12:06.319" v="127" actId="1036"/>
        <pc:sldMkLst>
          <pc:docMk/>
          <pc:sldMk cId="1846942708" sldId="642"/>
        </pc:sldMkLst>
      </pc:sldChg>
      <pc:sldChg chg="modSp mod">
        <pc:chgData name="Panousi Sofia" userId="1e6d4ec9-4904-4dd2-9869-7e27fe13e2ae" providerId="ADAL" clId="{7C290FCD-7B14-4901-A153-CA50401F125D}" dt="2022-11-08T10:42:23.244" v="26" actId="20577"/>
        <pc:sldMkLst>
          <pc:docMk/>
          <pc:sldMk cId="2833295096" sldId="648"/>
        </pc:sldMkLst>
      </pc:sldChg>
      <pc:sldChg chg="modSp mod">
        <pc:chgData name="Panousi Sofia" userId="1e6d4ec9-4904-4dd2-9869-7e27fe13e2ae" providerId="ADAL" clId="{7C290FCD-7B14-4901-A153-CA50401F125D}" dt="2023-01-27T19:29:10.924" v="205" actId="1076"/>
        <pc:sldMkLst>
          <pc:docMk/>
          <pc:sldMk cId="3834766449" sldId="650"/>
        </pc:sldMkLst>
      </pc:sldChg>
      <pc:sldChg chg="modSp mod">
        <pc:chgData name="Panousi Sofia" userId="1e6d4ec9-4904-4dd2-9869-7e27fe13e2ae" providerId="ADAL" clId="{7C290FCD-7B14-4901-A153-CA50401F125D}" dt="2022-11-08T11:10:14.265" v="111"/>
        <pc:sldMkLst>
          <pc:docMk/>
          <pc:sldMk cId="1940313520" sldId="652"/>
        </pc:sldMkLst>
      </pc:sldChg>
      <pc:sldChg chg="delSp modSp mod">
        <pc:chgData name="Panousi Sofia" userId="1e6d4ec9-4904-4dd2-9869-7e27fe13e2ae" providerId="ADAL" clId="{7C290FCD-7B14-4901-A153-CA50401F125D}" dt="2023-01-27T19:49:36.925" v="275"/>
        <pc:sldMkLst>
          <pc:docMk/>
          <pc:sldMk cId="27984556" sldId="654"/>
        </pc:sldMkLst>
      </pc:sldChg>
      <pc:sldChg chg="modSp mod">
        <pc:chgData name="Panousi Sofia" userId="1e6d4ec9-4904-4dd2-9869-7e27fe13e2ae" providerId="ADAL" clId="{7C290FCD-7B14-4901-A153-CA50401F125D}" dt="2022-11-08T10:43:27.374" v="29" actId="6549"/>
        <pc:sldMkLst>
          <pc:docMk/>
          <pc:sldMk cId="2564246442" sldId="656"/>
        </pc:sldMkLst>
      </pc:sldChg>
      <pc:sldChg chg="modSp add mod">
        <pc:chgData name="Panousi Sofia" userId="1e6d4ec9-4904-4dd2-9869-7e27fe13e2ae" providerId="ADAL" clId="{7C290FCD-7B14-4901-A153-CA50401F125D}" dt="2022-11-08T10:43:32.022" v="30" actId="6549"/>
        <pc:sldMkLst>
          <pc:docMk/>
          <pc:sldMk cId="619746224" sldId="657"/>
        </pc:sldMkLst>
      </pc:sldChg>
      <pc:sldChg chg="delSp modSp mod">
        <pc:chgData name="Panousi Sofia" userId="1e6d4ec9-4904-4dd2-9869-7e27fe13e2ae" providerId="ADAL" clId="{7C290FCD-7B14-4901-A153-CA50401F125D}" dt="2023-04-20T17:28:08.682" v="285" actId="27918"/>
        <pc:sldMkLst>
          <pc:docMk/>
          <pc:sldMk cId="100781680" sldId="658"/>
        </pc:sldMkLst>
      </pc:sldChg>
      <pc:sldChg chg="delSp modSp mod">
        <pc:chgData name="Panousi Sofia" userId="1e6d4ec9-4904-4dd2-9869-7e27fe13e2ae" providerId="ADAL" clId="{7C290FCD-7B14-4901-A153-CA50401F125D}" dt="2023-01-27T19:38:09.791" v="216"/>
        <pc:sldMkLst>
          <pc:docMk/>
          <pc:sldMk cId="950678517" sldId="659"/>
        </pc:sldMkLst>
      </pc:sldChg>
      <pc:sldChg chg="ord">
        <pc:chgData name="Panousi Sofia" userId="1e6d4ec9-4904-4dd2-9869-7e27fe13e2ae" providerId="ADAL" clId="{7C290FCD-7B14-4901-A153-CA50401F125D}" dt="2023-01-27T19:52:00.285" v="277"/>
        <pc:sldMkLst>
          <pc:docMk/>
          <pc:sldMk cId="2634655613" sldId="662"/>
        </pc:sldMkLst>
      </pc:sldChg>
      <pc:sldChg chg="mod">
        <pc:chgData name="Panousi Sofia" userId="1e6d4ec9-4904-4dd2-9869-7e27fe13e2ae" providerId="ADAL" clId="{7C290FCD-7B14-4901-A153-CA50401F125D}" dt="2023-01-28T11:10:17.598" v="283" actId="27918"/>
        <pc:sldMkLst>
          <pc:docMk/>
          <pc:sldMk cId="2105887316" sldId="663"/>
        </pc:sldMkLst>
      </pc:sldChg>
      <pc:sldChg chg="addSp delSp modSp del mod">
        <pc:chgData name="Panousi Sofia" userId="1e6d4ec9-4904-4dd2-9869-7e27fe13e2ae" providerId="ADAL" clId="{7C290FCD-7B14-4901-A153-CA50401F125D}" dt="2023-01-27T19:25:34.981" v="200" actId="47"/>
        <pc:sldMkLst>
          <pc:docMk/>
          <pc:sldMk cId="2935745592" sldId="663"/>
        </pc:sldMkLst>
      </pc:sldChg>
    </pc:docChg>
  </pc:docChgLst>
  <pc:docChgLst>
    <pc:chgData name="Panousi Sofia" userId="1e6d4ec9-4904-4dd2-9869-7e27fe13e2ae" providerId="ADAL" clId="{71A89AEB-B6F4-4096-897C-B4F2C48D092E}"/>
    <pc:docChg chg="modSld">
      <pc:chgData name="Panousi Sofia" userId="1e6d4ec9-4904-4dd2-9869-7e27fe13e2ae" providerId="ADAL" clId="{71A89AEB-B6F4-4096-897C-B4F2C48D092E}" dt="2022-10-05T10:58:43.708" v="0" actId="20577"/>
      <pc:docMkLst>
        <pc:docMk/>
      </pc:docMkLst>
      <pc:sldChg chg="modSp mod">
        <pc:chgData name="Panousi Sofia" userId="1e6d4ec9-4904-4dd2-9869-7e27fe13e2ae" providerId="ADAL" clId="{71A89AEB-B6F4-4096-897C-B4F2C48D092E}" dt="2022-10-05T10:58:43.708" v="0" actId="20577"/>
        <pc:sldMkLst>
          <pc:docMk/>
          <pc:sldMk cId="3834766449" sldId="650"/>
        </pc:sldMkLst>
      </pc:sldChg>
    </pc:docChg>
  </pc:docChgLst>
  <pc:docChgLst>
    <pc:chgData name="Panousi Sofia" userId="1e6d4ec9-4904-4dd2-9869-7e27fe13e2ae" providerId="ADAL" clId="{50B0EEB1-1ACA-4206-94E3-9AB40DE478EE}"/>
    <pc:docChg chg="addSld modSld">
      <pc:chgData name="Panousi Sofia" userId="1e6d4ec9-4904-4dd2-9869-7e27fe13e2ae" providerId="ADAL" clId="{50B0EEB1-1ACA-4206-94E3-9AB40DE478EE}" dt="2022-07-12T12:00:13.154" v="168"/>
      <pc:docMkLst>
        <pc:docMk/>
      </pc:docMkLst>
      <pc:sldChg chg="add">
        <pc:chgData name="Panousi Sofia" userId="1e6d4ec9-4904-4dd2-9869-7e27fe13e2ae" providerId="ADAL" clId="{50B0EEB1-1ACA-4206-94E3-9AB40DE478EE}" dt="2022-07-12T11:51:25.680" v="0" actId="2890"/>
        <pc:sldMkLst>
          <pc:docMk/>
          <pc:sldMk cId="2014865244" sldId="635"/>
        </pc:sldMkLst>
      </pc:sldChg>
    </pc:docChg>
  </pc:docChgLst>
  <pc:docChgLst>
    <pc:chgData name="Panousi Sofia" userId="1e6d4ec9-4904-4dd2-9869-7e27fe13e2ae" providerId="ADAL" clId="{E89B4455-1FBD-46CD-A325-80874F703966}"/>
    <pc:docChg chg="undo custSel modSld">
      <pc:chgData name="Panousi Sofia" userId="1e6d4ec9-4904-4dd2-9869-7e27fe13e2ae" providerId="ADAL" clId="{E89B4455-1FBD-46CD-A325-80874F703966}" dt="2022-08-25T12:31:24.757" v="262" actId="20577"/>
      <pc:docMkLst>
        <pc:docMk/>
      </pc:docMkLst>
      <pc:sldChg chg="modSp mod">
        <pc:chgData name="Panousi Sofia" userId="1e6d4ec9-4904-4dd2-9869-7e27fe13e2ae" providerId="ADAL" clId="{E89B4455-1FBD-46CD-A325-80874F703966}" dt="2022-08-25T12:31:24.757" v="262" actId="20577"/>
        <pc:sldMkLst>
          <pc:docMk/>
          <pc:sldMk cId="1753784736" sldId="641"/>
        </pc:sldMkLst>
      </pc:sldChg>
      <pc:sldChg chg="addSp delSp modSp mod">
        <pc:chgData name="Panousi Sofia" userId="1e6d4ec9-4904-4dd2-9869-7e27fe13e2ae" providerId="ADAL" clId="{E89B4455-1FBD-46CD-A325-80874F703966}" dt="2022-08-25T12:27:34.554" v="105" actId="1035"/>
        <pc:sldMkLst>
          <pc:docMk/>
          <pc:sldMk cId="1846942708" sldId="642"/>
        </pc:sldMkLst>
      </pc:sldChg>
    </pc:docChg>
  </pc:docChgLst>
  <pc:docChgLst>
    <pc:chgData name="Panousi Sofia" userId="1e6d4ec9-4904-4dd2-9869-7e27fe13e2ae" providerId="ADAL" clId="{DF1690FD-E2DD-46A1-9780-0521B33241A6}"/>
    <pc:docChg chg="custSel addSld modSld">
      <pc:chgData name="Panousi Sofia" userId="1e6d4ec9-4904-4dd2-9869-7e27fe13e2ae" providerId="ADAL" clId="{DF1690FD-E2DD-46A1-9780-0521B33241A6}" dt="2022-08-23T09:16:11.010" v="1142" actId="948"/>
      <pc:docMkLst>
        <pc:docMk/>
      </pc:docMkLst>
      <pc:sldChg chg="modSp mod">
        <pc:chgData name="Panousi Sofia" userId="1e6d4ec9-4904-4dd2-9869-7e27fe13e2ae" providerId="ADAL" clId="{DF1690FD-E2DD-46A1-9780-0521B33241A6}" dt="2022-08-23T08:50:35.819" v="195" actId="20577"/>
        <pc:sldMkLst>
          <pc:docMk/>
          <pc:sldMk cId="1927293209" sldId="634"/>
        </pc:sldMkLst>
      </pc:sldChg>
      <pc:sldChg chg="modSp mod">
        <pc:chgData name="Panousi Sofia" userId="1e6d4ec9-4904-4dd2-9869-7e27fe13e2ae" providerId="ADAL" clId="{DF1690FD-E2DD-46A1-9780-0521B33241A6}" dt="2022-08-23T08:50:11.980" v="188" actId="20577"/>
        <pc:sldMkLst>
          <pc:docMk/>
          <pc:sldMk cId="2014865244" sldId="635"/>
        </pc:sldMkLst>
      </pc:sldChg>
      <pc:sldChg chg="modSp mod">
        <pc:chgData name="Panousi Sofia" userId="1e6d4ec9-4904-4dd2-9869-7e27fe13e2ae" providerId="ADAL" clId="{DF1690FD-E2DD-46A1-9780-0521B33241A6}" dt="2022-08-23T08:50:16.079" v="189" actId="20577"/>
        <pc:sldMkLst>
          <pc:docMk/>
          <pc:sldMk cId="2335189894" sldId="636"/>
        </pc:sldMkLst>
      </pc:sldChg>
      <pc:sldChg chg="modSp mod">
        <pc:chgData name="Panousi Sofia" userId="1e6d4ec9-4904-4dd2-9869-7e27fe13e2ae" providerId="ADAL" clId="{DF1690FD-E2DD-46A1-9780-0521B33241A6}" dt="2022-08-23T08:50:30.791" v="194" actId="20577"/>
        <pc:sldMkLst>
          <pc:docMk/>
          <pc:sldMk cId="3610951806" sldId="637"/>
        </pc:sldMkLst>
      </pc:sldChg>
      <pc:sldChg chg="modSp mod">
        <pc:chgData name="Panousi Sofia" userId="1e6d4ec9-4904-4dd2-9869-7e27fe13e2ae" providerId="ADAL" clId="{DF1690FD-E2DD-46A1-9780-0521B33241A6}" dt="2022-08-23T08:50:29.205" v="193" actId="20577"/>
        <pc:sldMkLst>
          <pc:docMk/>
          <pc:sldMk cId="2684889413" sldId="638"/>
        </pc:sldMkLst>
      </pc:sldChg>
      <pc:sldChg chg="modSp mod">
        <pc:chgData name="Panousi Sofia" userId="1e6d4ec9-4904-4dd2-9869-7e27fe13e2ae" providerId="ADAL" clId="{DF1690FD-E2DD-46A1-9780-0521B33241A6}" dt="2022-08-23T08:50:27.270" v="192" actId="20577"/>
        <pc:sldMkLst>
          <pc:docMk/>
          <pc:sldMk cId="2616075759" sldId="639"/>
        </pc:sldMkLst>
      </pc:sldChg>
      <pc:sldChg chg="modSp mod">
        <pc:chgData name="Panousi Sofia" userId="1e6d4ec9-4904-4dd2-9869-7e27fe13e2ae" providerId="ADAL" clId="{DF1690FD-E2DD-46A1-9780-0521B33241A6}" dt="2022-08-23T08:50:24.689" v="191" actId="20577"/>
        <pc:sldMkLst>
          <pc:docMk/>
          <pc:sldMk cId="2719361868" sldId="640"/>
        </pc:sldMkLst>
      </pc:sldChg>
      <pc:sldChg chg="add">
        <pc:chgData name="Panousi Sofia" userId="1e6d4ec9-4904-4dd2-9869-7e27fe13e2ae" providerId="ADAL" clId="{DF1690FD-E2DD-46A1-9780-0521B33241A6}" dt="2022-08-23T09:04:19.402" v="277" actId="2890"/>
        <pc:sldMkLst>
          <pc:docMk/>
          <pc:sldMk cId="1846942708" sldId="6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Δωμάτια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c:v>
                </c:pt>
                <c:pt idx="1">
                  <c:v>2*</c:v>
                </c:pt>
                <c:pt idx="2">
                  <c:v>3*</c:v>
                </c:pt>
                <c:pt idx="3">
                  <c:v>4*</c:v>
                </c:pt>
                <c:pt idx="4">
                  <c:v>5*</c:v>
                </c:pt>
              </c:strCache>
            </c:strRef>
          </c:cat>
          <c:val>
            <c:numRef>
              <c:f>Sheet1!$B$2:$B$6</c:f>
              <c:numCache>
                <c:formatCode>0.0%</c:formatCode>
                <c:ptCount val="5"/>
                <c:pt idx="0">
                  <c:v>0.13900000000000001</c:v>
                </c:pt>
                <c:pt idx="1">
                  <c:v>0.14099999999999999</c:v>
                </c:pt>
                <c:pt idx="2">
                  <c:v>0.182</c:v>
                </c:pt>
                <c:pt idx="3">
                  <c:v>0.23899999999999999</c:v>
                </c:pt>
                <c:pt idx="4">
                  <c:v>0.3</c:v>
                </c:pt>
              </c:numCache>
            </c:numRef>
          </c:val>
          <c:extLst>
            <c:ext xmlns:c16="http://schemas.microsoft.com/office/drawing/2014/chart" uri="{C3380CC4-5D6E-409C-BE32-E72D297353CC}">
              <c16:uniqueId val="{00000000-7740-4D04-AFCD-78DE6A9033B1}"/>
            </c:ext>
          </c:extLst>
        </c:ser>
        <c:ser>
          <c:idx val="1"/>
          <c:order val="1"/>
          <c:tx>
            <c:strRef>
              <c:f>Sheet1!$C$1</c:f>
              <c:strCache>
                <c:ptCount val="1"/>
                <c:pt idx="0">
                  <c:v>Μονάδες</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c:v>
                </c:pt>
                <c:pt idx="1">
                  <c:v>2*</c:v>
                </c:pt>
                <c:pt idx="2">
                  <c:v>3*</c:v>
                </c:pt>
                <c:pt idx="3">
                  <c:v>4*</c:v>
                </c:pt>
                <c:pt idx="4">
                  <c:v>5*</c:v>
                </c:pt>
              </c:strCache>
            </c:strRef>
          </c:cat>
          <c:val>
            <c:numRef>
              <c:f>Sheet1!$C$2:$C$6</c:f>
              <c:numCache>
                <c:formatCode>0.0%</c:formatCode>
                <c:ptCount val="5"/>
                <c:pt idx="0">
                  <c:v>0.30499999999999999</c:v>
                </c:pt>
                <c:pt idx="1">
                  <c:v>0.26700000000000002</c:v>
                </c:pt>
                <c:pt idx="2">
                  <c:v>0.219</c:v>
                </c:pt>
                <c:pt idx="3">
                  <c:v>0.122</c:v>
                </c:pt>
                <c:pt idx="4">
                  <c:v>8.5999999999999993E-2</c:v>
                </c:pt>
              </c:numCache>
            </c:numRef>
          </c:val>
          <c:extLst>
            <c:ext xmlns:c16="http://schemas.microsoft.com/office/drawing/2014/chart" uri="{C3380CC4-5D6E-409C-BE32-E72D297353CC}">
              <c16:uniqueId val="{00000001-7740-4D04-AFCD-78DE6A9033B1}"/>
            </c:ext>
          </c:extLst>
        </c:ser>
        <c:dLbls>
          <c:showLegendKey val="0"/>
          <c:showVal val="0"/>
          <c:showCatName val="0"/>
          <c:showSerName val="0"/>
          <c:showPercent val="0"/>
          <c:showBubbleSize val="0"/>
        </c:dLbls>
        <c:gapWidth val="182"/>
        <c:axId val="1100021887"/>
        <c:axId val="1100009887"/>
      </c:barChart>
      <c:catAx>
        <c:axId val="11000218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100009887"/>
        <c:crosses val="autoZero"/>
        <c:auto val="1"/>
        <c:lblAlgn val="ctr"/>
        <c:lblOffset val="100"/>
        <c:noMultiLvlLbl val="0"/>
      </c:catAx>
      <c:valAx>
        <c:axId val="1100009887"/>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10002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109534840334566E-2"/>
          <c:y val="3.2711984325677589E-2"/>
          <c:w val="0.88226090176638206"/>
          <c:h val="0.72342278441108099"/>
        </c:manualLayout>
      </c:layout>
      <c:barChart>
        <c:barDir val="col"/>
        <c:grouping val="clustered"/>
        <c:varyColors val="0"/>
        <c:ser>
          <c:idx val="0"/>
          <c:order val="0"/>
          <c:tx>
            <c:strRef>
              <c:f>Φύλλο1!$B$1</c:f>
              <c:strCache>
                <c:ptCount val="1"/>
                <c:pt idx="0">
                  <c:v>Χαλκιδική</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 "€"</c:formatCode>
                <c:ptCount val="6"/>
                <c:pt idx="0">
                  <c:v>48</c:v>
                </c:pt>
                <c:pt idx="1">
                  <c:v>65</c:v>
                </c:pt>
                <c:pt idx="2">
                  <c:v>90</c:v>
                </c:pt>
                <c:pt idx="3">
                  <c:v>85</c:v>
                </c:pt>
                <c:pt idx="4">
                  <c:v>55</c:v>
                </c:pt>
                <c:pt idx="5">
                  <c:v>50</c:v>
                </c:pt>
              </c:numCache>
            </c:numRef>
          </c:val>
          <c:extLst>
            <c:ext xmlns:c16="http://schemas.microsoft.com/office/drawing/2014/chart" uri="{C3380CC4-5D6E-409C-BE32-E72D297353CC}">
              <c16:uniqueId val="{00000000-5A45-49F3-9C59-C2B132946C61}"/>
            </c:ext>
          </c:extLst>
        </c:ser>
        <c:ser>
          <c:idx val="1"/>
          <c:order val="1"/>
          <c:tx>
            <c:strRef>
              <c:f>Φύλλο1!$C$1</c:f>
              <c:strCache>
                <c:ptCount val="1"/>
                <c:pt idx="0">
                  <c:v>Επικράτεια</c:v>
                </c:pt>
              </c:strCache>
            </c:strRef>
          </c:tx>
          <c:spPr>
            <a:solidFill>
              <a:srgbClr val="7BA79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 "€"</c:formatCode>
                <c:ptCount val="6"/>
                <c:pt idx="0">
                  <c:v>60</c:v>
                </c:pt>
                <c:pt idx="1">
                  <c:v>70</c:v>
                </c:pt>
                <c:pt idx="2">
                  <c:v>83</c:v>
                </c:pt>
                <c:pt idx="3">
                  <c:v>90</c:v>
                </c:pt>
                <c:pt idx="4">
                  <c:v>70</c:v>
                </c:pt>
                <c:pt idx="5">
                  <c:v>65</c:v>
                </c:pt>
              </c:numCache>
            </c:numRef>
          </c:val>
          <c:extLst>
            <c:ext xmlns:c16="http://schemas.microsoft.com/office/drawing/2014/chart" uri="{C3380CC4-5D6E-409C-BE32-E72D297353CC}">
              <c16:uniqueId val="{00000001-5A45-49F3-9C59-C2B132946C61}"/>
            </c:ext>
          </c:extLst>
        </c:ser>
        <c:dLbls>
          <c:showLegendKey val="0"/>
          <c:showVal val="0"/>
          <c:showCatName val="0"/>
          <c:showSerName val="0"/>
          <c:showPercent val="0"/>
          <c:showBubbleSize val="0"/>
        </c:dLbls>
        <c:gapWidth val="120"/>
        <c:overlap val="-15"/>
        <c:axId val="2001545408"/>
        <c:axId val="2001546656"/>
      </c:barChart>
      <c:catAx>
        <c:axId val="20015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6656"/>
        <c:crosses val="autoZero"/>
        <c:auto val="1"/>
        <c:lblAlgn val="ctr"/>
        <c:lblOffset val="100"/>
        <c:noMultiLvlLbl val="0"/>
      </c:catAx>
      <c:valAx>
        <c:axId val="2001546656"/>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186870883024824E-2"/>
          <c:y val="2.99389760162889E-2"/>
          <c:w val="0.93047011152208481"/>
          <c:h val="0.75638761312560698"/>
        </c:manualLayout>
      </c:layout>
      <c:barChart>
        <c:barDir val="col"/>
        <c:grouping val="clustered"/>
        <c:varyColors val="0"/>
        <c:ser>
          <c:idx val="0"/>
          <c:order val="0"/>
          <c:tx>
            <c:strRef>
              <c:f>Φύλλο1!$B$1</c:f>
              <c:strCache>
                <c:ptCount val="1"/>
                <c:pt idx="0">
                  <c:v>2024</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c:formatCode>
                <c:ptCount val="6"/>
                <c:pt idx="0">
                  <c:v>100</c:v>
                </c:pt>
                <c:pt idx="1">
                  <c:v>118</c:v>
                </c:pt>
                <c:pt idx="2">
                  <c:v>171</c:v>
                </c:pt>
                <c:pt idx="3">
                  <c:v>198</c:v>
                </c:pt>
                <c:pt idx="4">
                  <c:v>114</c:v>
                </c:pt>
                <c:pt idx="5">
                  <c:v>90</c:v>
                </c:pt>
              </c:numCache>
            </c:numRef>
          </c:val>
          <c:extLst>
            <c:ext xmlns:c16="http://schemas.microsoft.com/office/drawing/2014/chart" uri="{C3380CC4-5D6E-409C-BE32-E72D297353CC}">
              <c16:uniqueId val="{00000000-3C2F-4301-9C73-8F17C26D1000}"/>
            </c:ext>
          </c:extLst>
        </c:ser>
        <c:ser>
          <c:idx val="1"/>
          <c:order val="1"/>
          <c:tx>
            <c:strRef>
              <c:f>Φύλλο1!$C$1</c:f>
              <c:strCache>
                <c:ptCount val="1"/>
                <c:pt idx="0">
                  <c:v>2023</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c:formatCode>
                <c:ptCount val="6"/>
                <c:pt idx="0">
                  <c:v>95</c:v>
                </c:pt>
                <c:pt idx="1">
                  <c:v>119</c:v>
                </c:pt>
                <c:pt idx="2">
                  <c:v>125</c:v>
                </c:pt>
                <c:pt idx="3">
                  <c:v>160</c:v>
                </c:pt>
                <c:pt idx="4">
                  <c:v>115</c:v>
                </c:pt>
                <c:pt idx="5">
                  <c:v>100</c:v>
                </c:pt>
              </c:numCache>
            </c:numRef>
          </c:val>
          <c:extLst>
            <c:ext xmlns:c16="http://schemas.microsoft.com/office/drawing/2014/chart" uri="{C3380CC4-5D6E-409C-BE32-E72D297353CC}">
              <c16:uniqueId val="{00000001-3C2F-4301-9C73-8F17C26D1000}"/>
            </c:ext>
          </c:extLst>
        </c:ser>
        <c:dLbls>
          <c:showLegendKey val="0"/>
          <c:showVal val="0"/>
          <c:showCatName val="0"/>
          <c:showSerName val="0"/>
          <c:showPercent val="0"/>
          <c:showBubbleSize val="0"/>
        </c:dLbls>
        <c:gapWidth val="120"/>
        <c:overlap val="-15"/>
        <c:axId val="2001545408"/>
        <c:axId val="2001546656"/>
      </c:barChart>
      <c:catAx>
        <c:axId val="20015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6656"/>
        <c:crosses val="autoZero"/>
        <c:auto val="1"/>
        <c:lblAlgn val="ctr"/>
        <c:lblOffset val="100"/>
        <c:noMultiLvlLbl val="0"/>
      </c:catAx>
      <c:valAx>
        <c:axId val="2001546656"/>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109534840334566E-2"/>
          <c:y val="3.2711984325677589E-2"/>
          <c:w val="0.8796714914893865"/>
          <c:h val="0.79294787382468057"/>
        </c:manualLayout>
      </c:layout>
      <c:barChart>
        <c:barDir val="col"/>
        <c:grouping val="clustered"/>
        <c:varyColors val="0"/>
        <c:ser>
          <c:idx val="0"/>
          <c:order val="0"/>
          <c:tx>
            <c:strRef>
              <c:f>Φύλλο1!$B$1</c:f>
              <c:strCache>
                <c:ptCount val="1"/>
                <c:pt idx="0">
                  <c:v>Χαλκιδική</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 "€"</c:formatCode>
                <c:ptCount val="6"/>
                <c:pt idx="0">
                  <c:v>100</c:v>
                </c:pt>
                <c:pt idx="1">
                  <c:v>118</c:v>
                </c:pt>
                <c:pt idx="2">
                  <c:v>171</c:v>
                </c:pt>
                <c:pt idx="3">
                  <c:v>198</c:v>
                </c:pt>
                <c:pt idx="4">
                  <c:v>114</c:v>
                </c:pt>
                <c:pt idx="5">
                  <c:v>90</c:v>
                </c:pt>
              </c:numCache>
            </c:numRef>
          </c:val>
          <c:extLst>
            <c:ext xmlns:c16="http://schemas.microsoft.com/office/drawing/2014/chart" uri="{C3380CC4-5D6E-409C-BE32-E72D297353CC}">
              <c16:uniqueId val="{00000000-5A45-49F3-9C59-C2B132946C61}"/>
            </c:ext>
          </c:extLst>
        </c:ser>
        <c:ser>
          <c:idx val="1"/>
          <c:order val="1"/>
          <c:tx>
            <c:strRef>
              <c:f>Φύλλο1!$C$1</c:f>
              <c:strCache>
                <c:ptCount val="1"/>
                <c:pt idx="0">
                  <c:v>Επικράτεια</c:v>
                </c:pt>
              </c:strCache>
            </c:strRef>
          </c:tx>
          <c:spPr>
            <a:solidFill>
              <a:srgbClr val="7BA79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 "€"</c:formatCode>
                <c:ptCount val="6"/>
                <c:pt idx="0">
                  <c:v>92</c:v>
                </c:pt>
                <c:pt idx="1">
                  <c:v>115</c:v>
                </c:pt>
                <c:pt idx="2">
                  <c:v>138.19999999999999</c:v>
                </c:pt>
                <c:pt idx="3">
                  <c:v>164.7</c:v>
                </c:pt>
                <c:pt idx="4">
                  <c:v>130</c:v>
                </c:pt>
                <c:pt idx="5">
                  <c:v>99</c:v>
                </c:pt>
              </c:numCache>
            </c:numRef>
          </c:val>
          <c:extLst>
            <c:ext xmlns:c16="http://schemas.microsoft.com/office/drawing/2014/chart" uri="{C3380CC4-5D6E-409C-BE32-E72D297353CC}">
              <c16:uniqueId val="{00000001-5A45-49F3-9C59-C2B132946C61}"/>
            </c:ext>
          </c:extLst>
        </c:ser>
        <c:dLbls>
          <c:showLegendKey val="0"/>
          <c:showVal val="0"/>
          <c:showCatName val="0"/>
          <c:showSerName val="0"/>
          <c:showPercent val="0"/>
          <c:showBubbleSize val="0"/>
        </c:dLbls>
        <c:gapWidth val="120"/>
        <c:overlap val="-15"/>
        <c:axId val="2001545408"/>
        <c:axId val="2001546656"/>
      </c:barChart>
      <c:catAx>
        <c:axId val="20015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6656"/>
        <c:crosses val="autoZero"/>
        <c:auto val="1"/>
        <c:lblAlgn val="ctr"/>
        <c:lblOffset val="100"/>
        <c:noMultiLvlLbl val="0"/>
      </c:catAx>
      <c:valAx>
        <c:axId val="2001546656"/>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763643368746"/>
          <c:y val="6.2035385238207522E-3"/>
          <c:w val="0.66353897177625465"/>
          <c:h val="0.96499312670442161"/>
        </c:manualLayout>
      </c:layout>
      <c:barChart>
        <c:barDir val="bar"/>
        <c:grouping val="clustered"/>
        <c:varyColors val="0"/>
        <c:ser>
          <c:idx val="0"/>
          <c:order val="0"/>
          <c:tx>
            <c:strRef>
              <c:f>Φύλλο1!$B$1</c:f>
              <c:strCache>
                <c:ptCount val="1"/>
                <c:pt idx="0">
                  <c:v>2024</c:v>
                </c:pt>
              </c:strCache>
            </c:strRef>
          </c:tx>
          <c:spPr>
            <a:gradFill>
              <a:gsLst>
                <a:gs pos="10000">
                  <a:srgbClr val="A8A110"/>
                </a:gs>
                <a:gs pos="66000">
                  <a:schemeClr val="bg1">
                    <a:lumMod val="85000"/>
                  </a:schemeClr>
                </a:gs>
                <a:gs pos="61000">
                  <a:srgbClr val="EAE01E"/>
                </a:gs>
                <a:gs pos="100000">
                  <a:srgbClr val="A8A110"/>
                </a:gs>
              </a:gsLst>
              <a:lin ang="5400000" scaled="1"/>
            </a:gradFill>
            <a:ln>
              <a:noFill/>
            </a:ln>
            <a:effectLst/>
          </c:spPr>
          <c:invertIfNegative val="0"/>
          <c:dPt>
            <c:idx val="3"/>
            <c:invertIfNegative val="0"/>
            <c:bubble3D val="0"/>
            <c:spPr>
              <a:gradFill>
                <a:gsLst>
                  <a:gs pos="10000">
                    <a:srgbClr val="A8A110"/>
                  </a:gs>
                  <a:gs pos="66000">
                    <a:schemeClr val="bg1">
                      <a:lumMod val="85000"/>
                    </a:schemeClr>
                  </a:gs>
                  <a:gs pos="61000">
                    <a:srgbClr val="EAE01E"/>
                  </a:gs>
                  <a:gs pos="100000">
                    <a:srgbClr val="A8A110"/>
                  </a:gs>
                </a:gsLst>
                <a:lin ang="5400000" scaled="1"/>
              </a:gradFill>
              <a:ln>
                <a:gradFill>
                  <a:gsLst>
                    <a:gs pos="41000">
                      <a:schemeClr val="bg1">
                        <a:lumMod val="65000"/>
                      </a:schemeClr>
                    </a:gs>
                    <a:gs pos="66000">
                      <a:schemeClr val="bg1">
                        <a:lumMod val="85000"/>
                      </a:schemeClr>
                    </a:gs>
                    <a:gs pos="61000">
                      <a:schemeClr val="bg1">
                        <a:lumMod val="85000"/>
                      </a:schemeClr>
                    </a:gs>
                    <a:gs pos="100000">
                      <a:schemeClr val="bg1">
                        <a:lumMod val="65000"/>
                      </a:schemeClr>
                    </a:gs>
                  </a:gsLst>
                  <a:lin ang="5400000" scaled="1"/>
                </a:gradFill>
              </a:ln>
              <a:effectLst/>
            </c:spPr>
            <c:extLst>
              <c:ext xmlns:c16="http://schemas.microsoft.com/office/drawing/2014/chart" uri="{C3380CC4-5D6E-409C-BE32-E72D297353CC}">
                <c16:uniqueId val="{00000001-988F-486B-ACD9-0228284A61E0}"/>
              </c:ext>
            </c:extLst>
          </c:dPt>
          <c:dLbls>
            <c:dLbl>
              <c:idx val="3"/>
              <c:layout>
                <c:manualLayout>
                  <c:x val="0"/>
                  <c:y val="5.64989345279669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8F-486B-ACD9-0228284A61E0}"/>
                </c:ext>
              </c:extLst>
            </c:dLbl>
            <c:spPr>
              <a:noFill/>
              <a:ln>
                <a:noFill/>
              </a:ln>
              <a:effectLst/>
            </c:spPr>
            <c:txPr>
              <a:bodyPr rot="0" spcFirstLastPara="1" vertOverflow="ellipsis" vert="horz" wrap="square" lIns="2880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4"/>
                <c:pt idx="0">
                  <c:v>Δημοτικός φωτισμός</c:v>
                </c:pt>
                <c:pt idx="1">
                  <c:v>Αποχέτευση</c:v>
                </c:pt>
                <c:pt idx="2">
                  <c:v>Καθαριότητα-Ανακύκλωση</c:v>
                </c:pt>
                <c:pt idx="3">
                  <c:v>Ύδρευση</c:v>
                </c:pt>
              </c:strCache>
              <c:extLst/>
            </c:strRef>
          </c:cat>
          <c:val>
            <c:numRef>
              <c:f>Φύλλο1!$B$2:$B$6</c:f>
              <c:numCache>
                <c:formatCode>###0.0%</c:formatCode>
                <c:ptCount val="4"/>
                <c:pt idx="0">
                  <c:v>8.508891245605334E-3</c:v>
                </c:pt>
                <c:pt idx="1">
                  <c:v>6.8085772544684509E-2</c:v>
                </c:pt>
                <c:pt idx="2">
                  <c:v>0.10873984480405854</c:v>
                </c:pt>
                <c:pt idx="3">
                  <c:v>0.1916547983039058</c:v>
                </c:pt>
              </c:numCache>
              <c:extLst/>
            </c:numRef>
          </c:val>
          <c:extLst>
            <c:ext xmlns:c16="http://schemas.microsoft.com/office/drawing/2014/chart" uri="{C3380CC4-5D6E-409C-BE32-E72D297353CC}">
              <c16:uniqueId val="{00000002-988F-486B-ACD9-0228284A61E0}"/>
            </c:ext>
          </c:extLst>
        </c:ser>
        <c:dLbls>
          <c:showLegendKey val="0"/>
          <c:showVal val="0"/>
          <c:showCatName val="0"/>
          <c:showSerName val="0"/>
          <c:showPercent val="0"/>
          <c:showBubbleSize val="0"/>
        </c:dLbls>
        <c:gapWidth val="217"/>
        <c:overlap val="13"/>
        <c:axId val="404181583"/>
        <c:axId val="404162863"/>
        <c:extLst>
          <c:ext xmlns:c15="http://schemas.microsoft.com/office/drawing/2012/chart" uri="{02D57815-91ED-43cb-92C2-25804820EDAC}">
            <c15:filteredBarSeries>
              <c15:ser>
                <c:idx val="1"/>
                <c:order val="1"/>
                <c:tx>
                  <c:strRef>
                    <c:extLst>
                      <c:ext uri="{02D57815-91ED-43cb-92C2-25804820EDAC}">
                        <c15:formulaRef>
                          <c15:sqref>Φύλλο1!$C$1</c15:sqref>
                        </c15:formulaRef>
                      </c:ext>
                    </c:extLst>
                    <c:strCache>
                      <c:ptCount val="1"/>
                      <c:pt idx="0">
                        <c:v>2023</c:v>
                      </c:pt>
                    </c:strCache>
                  </c:strRef>
                </c:tx>
                <c:spPr>
                  <a:gradFill>
                    <a:gsLst>
                      <a:gs pos="10000">
                        <a:schemeClr val="accent3">
                          <a:lumMod val="50000"/>
                        </a:schemeClr>
                      </a:gs>
                      <a:gs pos="66000">
                        <a:schemeClr val="bg1">
                          <a:lumMod val="85000"/>
                        </a:schemeClr>
                      </a:gs>
                      <a:gs pos="61000">
                        <a:schemeClr val="accent3">
                          <a:lumMod val="20000"/>
                          <a:lumOff val="80000"/>
                        </a:schemeClr>
                      </a:gs>
                      <a:gs pos="100000">
                        <a:schemeClr val="accent3">
                          <a:lumMod val="50000"/>
                        </a:schemeClr>
                      </a:gs>
                    </a:gsLst>
                    <a:lin ang="5400000" scaled="1"/>
                  </a:gradFill>
                </c:spPr>
                <c:invertIfNegative val="0"/>
                <c:dLbls>
                  <c:numFmt formatCode="0.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Φύλλο1!$A$2:$A$6</c15:sqref>
                        </c15:formulaRef>
                      </c:ext>
                    </c:extLst>
                    <c:strCache>
                      <c:ptCount val="4"/>
                      <c:pt idx="0">
                        <c:v>Δημοτικός φωτισμός</c:v>
                      </c:pt>
                      <c:pt idx="1">
                        <c:v>Αποχέτευση</c:v>
                      </c:pt>
                      <c:pt idx="2">
                        <c:v>Καθαριότητα-Ανακύκλωση</c:v>
                      </c:pt>
                      <c:pt idx="3">
                        <c:v>Ύδρευση</c:v>
                      </c:pt>
                    </c:strCache>
                  </c:strRef>
                </c:cat>
                <c:val>
                  <c:numRef>
                    <c:extLst>
                      <c:ext uri="{02D57815-91ED-43cb-92C2-25804820EDAC}">
                        <c15:formulaRef>
                          <c15:sqref>Φύλλο1!$C$2:$C$6</c15:sqref>
                        </c15:formulaRef>
                      </c:ext>
                    </c:extLst>
                    <c:numCache>
                      <c:formatCode>0.00%</c:formatCode>
                      <c:ptCount val="4"/>
                      <c:pt idx="0">
                        <c:v>8.7999999999999995E-2</c:v>
                      </c:pt>
                      <c:pt idx="1">
                        <c:v>0.158</c:v>
                      </c:pt>
                      <c:pt idx="2">
                        <c:v>0.252</c:v>
                      </c:pt>
                      <c:pt idx="3">
                        <c:v>0.31900000000000001</c:v>
                      </c:pt>
                    </c:numCache>
                  </c:numRef>
                </c:val>
                <c:extLst>
                  <c:ext xmlns:c16="http://schemas.microsoft.com/office/drawing/2014/chart" uri="{C3380CC4-5D6E-409C-BE32-E72D297353CC}">
                    <c16:uniqueId val="{00000003-988F-486B-ACD9-0228284A61E0}"/>
                  </c:ext>
                </c:extLst>
              </c15:ser>
            </c15:filteredBarSeries>
          </c:ext>
        </c:extLst>
      </c:barChart>
      <c:catAx>
        <c:axId val="404181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l-GR"/>
          </a:p>
        </c:txPr>
        <c:crossAx val="404162863"/>
        <c:crosses val="autoZero"/>
        <c:auto val="1"/>
        <c:lblAlgn val="ctr"/>
        <c:lblOffset val="100"/>
        <c:noMultiLvlLbl val="0"/>
      </c:catAx>
      <c:valAx>
        <c:axId val="404162863"/>
        <c:scaling>
          <c:orientation val="minMax"/>
          <c:min val="0"/>
        </c:scaling>
        <c:delete val="1"/>
        <c:axPos val="b"/>
        <c:majorGridlines>
          <c:spPr>
            <a:ln w="9525" cap="flat" cmpd="sng" algn="ctr">
              <a:solidFill>
                <a:schemeClr val="tx1">
                  <a:lumMod val="15000"/>
                  <a:lumOff val="85000"/>
                </a:schemeClr>
              </a:solidFill>
              <a:prstDash val="dash"/>
              <a:round/>
            </a:ln>
            <a:effectLst/>
          </c:spPr>
        </c:majorGridlines>
        <c:numFmt formatCode="###0.0%" sourceLinked="1"/>
        <c:majorTickMark val="none"/>
        <c:minorTickMark val="none"/>
        <c:tickLblPos val="nextTo"/>
        <c:crossAx val="404181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Φύλλο1!$B$1</c:f>
              <c:strCache>
                <c:ptCount val="1"/>
                <c:pt idx="0">
                  <c:v>Σεπτέβριος</c:v>
                </c:pt>
              </c:strCache>
            </c:strRef>
          </c:tx>
          <c:spPr>
            <a:gradFill>
              <a:gsLst>
                <a:gs pos="0">
                  <a:schemeClr val="accent2"/>
                </a:gs>
                <a:gs pos="59000">
                  <a:srgbClr val="51CCCB"/>
                </a:gs>
                <a:gs pos="100000">
                  <a:schemeClr val="accent3">
                    <a:lumMod val="45000"/>
                    <a:lumOff val="55000"/>
                  </a:schemeClr>
                </a:gs>
                <a:gs pos="100000">
                  <a:schemeClr val="accent3">
                    <a:lumMod val="30000"/>
                    <a:lumOff val="70000"/>
                  </a:schemeClr>
                </a:gs>
              </a:gsLst>
              <a:lin ang="16200000" scaled="1"/>
            </a:gradFill>
            <a:ln>
              <a:noFill/>
            </a:ln>
            <a:effectLst/>
          </c:spPr>
          <c:invertIfNegative val="0"/>
          <c:dPt>
            <c:idx val="0"/>
            <c:invertIfNegative val="0"/>
            <c:bubble3D val="0"/>
            <c:spPr>
              <a:gradFill>
                <a:gsLst>
                  <a:gs pos="9000">
                    <a:schemeClr val="bg1">
                      <a:lumMod val="65000"/>
                    </a:schemeClr>
                  </a:gs>
                  <a:gs pos="52000">
                    <a:schemeClr val="bg1">
                      <a:lumMod val="85000"/>
                    </a:schemeClr>
                  </a:gs>
                  <a:gs pos="20000">
                    <a:schemeClr val="bg1">
                      <a:lumMod val="85000"/>
                    </a:schemeClr>
                  </a:gs>
                  <a:gs pos="100000">
                    <a:schemeClr val="bg1">
                      <a:lumMod val="65000"/>
                    </a:schemeClr>
                  </a:gs>
                </a:gsLst>
                <a:lin ang="5400000" scaled="1"/>
              </a:gradFill>
              <a:ln>
                <a:gradFill>
                  <a:gsLst>
                    <a:gs pos="41000">
                      <a:schemeClr val="bg1">
                        <a:lumMod val="65000"/>
                      </a:schemeClr>
                    </a:gs>
                    <a:gs pos="66000">
                      <a:schemeClr val="bg1">
                        <a:lumMod val="85000"/>
                      </a:schemeClr>
                    </a:gs>
                    <a:gs pos="61000">
                      <a:schemeClr val="bg1">
                        <a:lumMod val="85000"/>
                      </a:schemeClr>
                    </a:gs>
                    <a:gs pos="100000">
                      <a:schemeClr val="bg1">
                        <a:lumMod val="65000"/>
                      </a:schemeClr>
                    </a:gs>
                  </a:gsLst>
                  <a:lin ang="5400000" scaled="1"/>
                </a:gradFill>
              </a:ln>
              <a:effectLst/>
            </c:spPr>
            <c:extLst>
              <c:ext xmlns:c16="http://schemas.microsoft.com/office/drawing/2014/chart" uri="{C3380CC4-5D6E-409C-BE32-E72D297353CC}">
                <c16:uniqueId val="{00000001-4B5A-44AF-9E9D-F2587407762B}"/>
              </c:ext>
            </c:extLst>
          </c:dPt>
          <c:dLbls>
            <c:spPr>
              <a:noFill/>
              <a:ln>
                <a:noFill/>
              </a:ln>
              <a:effectLst/>
            </c:spPr>
            <c:txPr>
              <a:bodyPr rot="0" spcFirstLastPara="1" vertOverflow="ellipsis" vert="horz" wrap="square" lIns="2880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 Άλλες Χώρες</c:v>
                </c:pt>
                <c:pt idx="1">
                  <c:v>Πολωνία</c:v>
                </c:pt>
                <c:pt idx="2">
                  <c:v> Γαλλία</c:v>
                </c:pt>
                <c:pt idx="3">
                  <c:v> ΗΒ</c:v>
                </c:pt>
                <c:pt idx="4">
                  <c:v>Γερμανία</c:v>
                </c:pt>
                <c:pt idx="5">
                  <c:v>Ρουμανία</c:v>
                </c:pt>
                <c:pt idx="6">
                  <c:v>Σερβία</c:v>
                </c:pt>
              </c:strCache>
            </c:strRef>
          </c:cat>
          <c:val>
            <c:numRef>
              <c:f>Φύλλο1!$B$2:$B$8</c:f>
              <c:numCache>
                <c:formatCode>0.0%</c:formatCode>
                <c:ptCount val="7"/>
                <c:pt idx="0">
                  <c:v>0.26405959028027853</c:v>
                </c:pt>
                <c:pt idx="1">
                  <c:v>1.2968260271612559E-2</c:v>
                </c:pt>
                <c:pt idx="2">
                  <c:v>1.3627748493955148E-2</c:v>
                </c:pt>
                <c:pt idx="3">
                  <c:v>5.7092353862743056E-2</c:v>
                </c:pt>
                <c:pt idx="4">
                  <c:v>0.16491924941622735</c:v>
                </c:pt>
                <c:pt idx="5">
                  <c:v>0.21141624256314273</c:v>
                </c:pt>
                <c:pt idx="6">
                  <c:v>0.24406604647885255</c:v>
                </c:pt>
              </c:numCache>
            </c:numRef>
          </c:val>
          <c:extLst>
            <c:ext xmlns:c16="http://schemas.microsoft.com/office/drawing/2014/chart" uri="{C3380CC4-5D6E-409C-BE32-E72D297353CC}">
              <c16:uniqueId val="{00000002-4B5A-44AF-9E9D-F2587407762B}"/>
            </c:ext>
          </c:extLst>
        </c:ser>
        <c:dLbls>
          <c:showLegendKey val="0"/>
          <c:showVal val="0"/>
          <c:showCatName val="0"/>
          <c:showSerName val="0"/>
          <c:showPercent val="0"/>
          <c:showBubbleSize val="0"/>
        </c:dLbls>
        <c:gapWidth val="140"/>
        <c:overlap val="6"/>
        <c:axId val="404181583"/>
        <c:axId val="404162863"/>
      </c:barChart>
      <c:catAx>
        <c:axId val="404181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l-GR"/>
          </a:p>
        </c:txPr>
        <c:crossAx val="404162863"/>
        <c:crosses val="autoZero"/>
        <c:auto val="1"/>
        <c:lblAlgn val="ctr"/>
        <c:lblOffset val="100"/>
        <c:noMultiLvlLbl val="0"/>
      </c:catAx>
      <c:valAx>
        <c:axId val="404162863"/>
        <c:scaling>
          <c:orientation val="minMax"/>
          <c:min val="0"/>
        </c:scaling>
        <c:delete val="1"/>
        <c:axPos val="b"/>
        <c:majorGridlines>
          <c:spPr>
            <a:ln w="9525" cap="flat" cmpd="sng" algn="ctr">
              <a:solidFill>
                <a:schemeClr val="tx1">
                  <a:lumMod val="15000"/>
                  <a:lumOff val="85000"/>
                </a:schemeClr>
              </a:solidFill>
              <a:prstDash val="dash"/>
              <a:round/>
            </a:ln>
            <a:effectLst/>
          </c:spPr>
        </c:majorGridlines>
        <c:numFmt formatCode="0.0%" sourceLinked="1"/>
        <c:majorTickMark val="none"/>
        <c:minorTickMark val="none"/>
        <c:tickLblPos val="nextTo"/>
        <c:crossAx val="404181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5010903531"/>
          <c:y val="9.539143299300655E-2"/>
          <c:w val="0.73270967567280954"/>
          <c:h val="0.76941987816461754"/>
        </c:manualLayout>
      </c:layout>
      <c:doughnutChart>
        <c:varyColors val="1"/>
        <c:ser>
          <c:idx val="0"/>
          <c:order val="0"/>
          <c:tx>
            <c:strRef>
              <c:f>Φύλλο1!$B$1</c:f>
              <c:strCache>
                <c:ptCount val="1"/>
                <c:pt idx="0">
                  <c:v>Σειρά 1</c:v>
                </c:pt>
              </c:strCache>
            </c:strRef>
          </c:tx>
          <c:dPt>
            <c:idx val="0"/>
            <c:bubble3D val="0"/>
            <c:spPr>
              <a:solidFill>
                <a:schemeClr val="accent1">
                  <a:lumMod val="75000"/>
                </a:schemeClr>
              </a:solidFill>
              <a:ln>
                <a:noFill/>
              </a:ln>
              <a:effectLst/>
            </c:spPr>
            <c:extLst>
              <c:ext xmlns:c16="http://schemas.microsoft.com/office/drawing/2014/chart" uri="{C3380CC4-5D6E-409C-BE32-E72D297353CC}">
                <c16:uniqueId val="{00000001-6506-4C2C-BA71-AE3952B54A9C}"/>
              </c:ext>
            </c:extLst>
          </c:dPt>
          <c:dPt>
            <c:idx val="1"/>
            <c:bubble3D val="0"/>
            <c:spPr>
              <a:solidFill>
                <a:schemeClr val="accent1">
                  <a:lumMod val="60000"/>
                  <a:lumOff val="40000"/>
                </a:schemeClr>
              </a:solidFill>
              <a:ln>
                <a:noFill/>
              </a:ln>
              <a:effectLst/>
            </c:spPr>
            <c:extLst>
              <c:ext xmlns:c16="http://schemas.microsoft.com/office/drawing/2014/chart" uri="{C3380CC4-5D6E-409C-BE32-E72D297353CC}">
                <c16:uniqueId val="{00000003-6506-4C2C-BA71-AE3952B54A9C}"/>
              </c:ext>
            </c:extLst>
          </c:dPt>
          <c:dLbls>
            <c:dLbl>
              <c:idx val="1"/>
              <c:delete val="1"/>
              <c:extLst>
                <c:ext xmlns:c15="http://schemas.microsoft.com/office/drawing/2012/chart" uri="{CE6537A1-D6FC-4f65-9D91-7224C49458BB}"/>
                <c:ext xmlns:c16="http://schemas.microsoft.com/office/drawing/2014/chart" uri="{C3380CC4-5D6E-409C-BE32-E72D297353CC}">
                  <c16:uniqueId val="{00000003-6506-4C2C-BA71-AE3952B54A9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Φύλλο1!$A$2:$A$3</c:f>
              <c:strCache>
                <c:ptCount val="2"/>
                <c:pt idx="0">
                  <c:v>Ναι</c:v>
                </c:pt>
                <c:pt idx="1">
                  <c:v>Όχι</c:v>
                </c:pt>
              </c:strCache>
            </c:strRef>
          </c:cat>
          <c:val>
            <c:numRef>
              <c:f>Φύλλο1!$B$2:$B$3</c:f>
              <c:numCache>
                <c:formatCode>0.0%</c:formatCode>
                <c:ptCount val="2"/>
                <c:pt idx="0">
                  <c:v>0.39700000000000002</c:v>
                </c:pt>
                <c:pt idx="1">
                  <c:v>0.60299999999999998</c:v>
                </c:pt>
              </c:numCache>
            </c:numRef>
          </c:val>
          <c:extLst>
            <c:ext xmlns:c16="http://schemas.microsoft.com/office/drawing/2014/chart" uri="{C3380CC4-5D6E-409C-BE32-E72D297353CC}">
              <c16:uniqueId val="{00000004-6506-4C2C-BA71-AE3952B54A9C}"/>
            </c:ext>
          </c:extLst>
        </c:ser>
        <c:dLbls>
          <c:showLegendKey val="0"/>
          <c:showVal val="0"/>
          <c:showCatName val="0"/>
          <c:showSerName val="0"/>
          <c:showPercent val="0"/>
          <c:showBubbleSize val="0"/>
          <c:showLeaderLines val="1"/>
        </c:dLbls>
        <c:firstSliceAng val="12"/>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Δωμάτια</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Πολυγύρου</c:v>
                </c:pt>
                <c:pt idx="1">
                  <c:v>Νέας Προποντίδας</c:v>
                </c:pt>
                <c:pt idx="2">
                  <c:v>Αριστοτέλη </c:v>
                </c:pt>
                <c:pt idx="3">
                  <c:v>Σιθωνίας</c:v>
                </c:pt>
                <c:pt idx="4">
                  <c:v>Κασσάνδρας</c:v>
                </c:pt>
              </c:strCache>
            </c:strRef>
          </c:cat>
          <c:val>
            <c:numRef>
              <c:f>Sheet1!$B$2:$B$6</c:f>
              <c:numCache>
                <c:formatCode>0%</c:formatCode>
                <c:ptCount val="5"/>
                <c:pt idx="0">
                  <c:v>0.11</c:v>
                </c:pt>
                <c:pt idx="1">
                  <c:v>0.09</c:v>
                </c:pt>
                <c:pt idx="2">
                  <c:v>0.1</c:v>
                </c:pt>
                <c:pt idx="3">
                  <c:v>0.18</c:v>
                </c:pt>
                <c:pt idx="4">
                  <c:v>0.51</c:v>
                </c:pt>
              </c:numCache>
            </c:numRef>
          </c:val>
          <c:extLst>
            <c:ext xmlns:c16="http://schemas.microsoft.com/office/drawing/2014/chart" uri="{C3380CC4-5D6E-409C-BE32-E72D297353CC}">
              <c16:uniqueId val="{00000000-8D39-4D2A-817B-D7E3837F37C0}"/>
            </c:ext>
          </c:extLst>
        </c:ser>
        <c:ser>
          <c:idx val="1"/>
          <c:order val="1"/>
          <c:tx>
            <c:strRef>
              <c:f>Sheet1!$C$1</c:f>
              <c:strCache>
                <c:ptCount val="1"/>
                <c:pt idx="0">
                  <c:v>Μονάδες</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Πολυγύρου</c:v>
                </c:pt>
                <c:pt idx="1">
                  <c:v>Νέας Προποντίδας</c:v>
                </c:pt>
                <c:pt idx="2">
                  <c:v>Αριστοτέλη </c:v>
                </c:pt>
                <c:pt idx="3">
                  <c:v>Σιθωνίας</c:v>
                </c:pt>
                <c:pt idx="4">
                  <c:v>Κασσάνδρας</c:v>
                </c:pt>
              </c:strCache>
            </c:strRef>
          </c:cat>
          <c:val>
            <c:numRef>
              <c:f>Sheet1!$C$2:$C$6</c:f>
              <c:numCache>
                <c:formatCode>0%</c:formatCode>
                <c:ptCount val="5"/>
                <c:pt idx="0">
                  <c:v>0.09</c:v>
                </c:pt>
                <c:pt idx="1">
                  <c:v>0.09</c:v>
                </c:pt>
                <c:pt idx="2">
                  <c:v>0.12</c:v>
                </c:pt>
                <c:pt idx="3">
                  <c:v>0.23</c:v>
                </c:pt>
                <c:pt idx="4">
                  <c:v>0.48</c:v>
                </c:pt>
              </c:numCache>
            </c:numRef>
          </c:val>
          <c:extLst>
            <c:ext xmlns:c16="http://schemas.microsoft.com/office/drawing/2014/chart" uri="{C3380CC4-5D6E-409C-BE32-E72D297353CC}">
              <c16:uniqueId val="{00000001-8D39-4D2A-817B-D7E3837F37C0}"/>
            </c:ext>
          </c:extLst>
        </c:ser>
        <c:dLbls>
          <c:showLegendKey val="0"/>
          <c:showVal val="0"/>
          <c:showCatName val="0"/>
          <c:showSerName val="0"/>
          <c:showPercent val="0"/>
          <c:showBubbleSize val="0"/>
        </c:dLbls>
        <c:gapWidth val="150"/>
        <c:axId val="1742992319"/>
        <c:axId val="1742988959"/>
      </c:barChart>
      <c:valAx>
        <c:axId val="1742988959"/>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742992319"/>
        <c:crosses val="autoZero"/>
        <c:crossBetween val="between"/>
      </c:valAx>
      <c:catAx>
        <c:axId val="174299231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7429889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Αριστοτέλη </c:v>
                </c:pt>
                <c:pt idx="1">
                  <c:v>Κασσάνδρας</c:v>
                </c:pt>
                <c:pt idx="2">
                  <c:v>Νέας Προποντίδας</c:v>
                </c:pt>
                <c:pt idx="3">
                  <c:v>Πολυγύρου</c:v>
                </c:pt>
                <c:pt idx="4">
                  <c:v>Σιθωνίας</c:v>
                </c:pt>
                <c:pt idx="5">
                  <c:v>Σύνολο Χαλκιδικής</c:v>
                </c:pt>
              </c:strCache>
            </c:strRef>
          </c:cat>
          <c:val>
            <c:numRef>
              <c:f>Sheet1!$B$2:$B$7</c:f>
              <c:numCache>
                <c:formatCode>0%</c:formatCode>
                <c:ptCount val="6"/>
                <c:pt idx="0">
                  <c:v>8.6206896551724144E-2</c:v>
                </c:pt>
                <c:pt idx="1">
                  <c:v>8.4388185654008435E-2</c:v>
                </c:pt>
                <c:pt idx="2">
                  <c:v>8.8888888888888892E-2</c:v>
                </c:pt>
                <c:pt idx="3">
                  <c:v>0.13953488372093023</c:v>
                </c:pt>
                <c:pt idx="4">
                  <c:v>6.9565217391304349E-2</c:v>
                </c:pt>
                <c:pt idx="5">
                  <c:v>8.6345381526104423E-2</c:v>
                </c:pt>
              </c:numCache>
            </c:numRef>
          </c:val>
          <c:extLst>
            <c:ext xmlns:c16="http://schemas.microsoft.com/office/drawing/2014/chart" uri="{C3380CC4-5D6E-409C-BE32-E72D297353CC}">
              <c16:uniqueId val="{00000000-02E6-475F-8483-D853A9784825}"/>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Αριστοτέλη </c:v>
                </c:pt>
                <c:pt idx="1">
                  <c:v>Κασσάνδρας</c:v>
                </c:pt>
                <c:pt idx="2">
                  <c:v>Νέας Προποντίδας</c:v>
                </c:pt>
                <c:pt idx="3">
                  <c:v>Πολυγύρου</c:v>
                </c:pt>
                <c:pt idx="4">
                  <c:v>Σιθωνίας</c:v>
                </c:pt>
                <c:pt idx="5">
                  <c:v>Σύνολο Χαλκιδικής</c:v>
                </c:pt>
              </c:strCache>
            </c:strRef>
          </c:cat>
          <c:val>
            <c:numRef>
              <c:f>Sheet1!$C$2:$C$7</c:f>
              <c:numCache>
                <c:formatCode>0%</c:formatCode>
                <c:ptCount val="6"/>
                <c:pt idx="0">
                  <c:v>8.6206896551724144E-2</c:v>
                </c:pt>
                <c:pt idx="1">
                  <c:v>0.14767932489451477</c:v>
                </c:pt>
                <c:pt idx="2">
                  <c:v>0.1111111111111111</c:v>
                </c:pt>
                <c:pt idx="3">
                  <c:v>0.16279069767441862</c:v>
                </c:pt>
                <c:pt idx="4">
                  <c:v>7.8260869565217397E-2</c:v>
                </c:pt>
                <c:pt idx="5">
                  <c:v>0.12248995983935743</c:v>
                </c:pt>
              </c:numCache>
            </c:numRef>
          </c:val>
          <c:extLst>
            <c:ext xmlns:c16="http://schemas.microsoft.com/office/drawing/2014/chart" uri="{C3380CC4-5D6E-409C-BE32-E72D297353CC}">
              <c16:uniqueId val="{00000001-02E6-475F-8483-D853A9784825}"/>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Αριστοτέλη </c:v>
                </c:pt>
                <c:pt idx="1">
                  <c:v>Κασσάνδρας</c:v>
                </c:pt>
                <c:pt idx="2">
                  <c:v>Νέας Προποντίδας</c:v>
                </c:pt>
                <c:pt idx="3">
                  <c:v>Πολυγύρου</c:v>
                </c:pt>
                <c:pt idx="4">
                  <c:v>Σιθωνίας</c:v>
                </c:pt>
                <c:pt idx="5">
                  <c:v>Σύνολο Χαλκιδικής</c:v>
                </c:pt>
              </c:strCache>
            </c:strRef>
          </c:cat>
          <c:val>
            <c:numRef>
              <c:f>Sheet1!$D$2:$D$7</c:f>
              <c:numCache>
                <c:formatCode>0%</c:formatCode>
                <c:ptCount val="6"/>
                <c:pt idx="0">
                  <c:v>0.17241379310344829</c:v>
                </c:pt>
                <c:pt idx="1">
                  <c:v>0.2109704641350211</c:v>
                </c:pt>
                <c:pt idx="2">
                  <c:v>0.17777777777777778</c:v>
                </c:pt>
                <c:pt idx="3">
                  <c:v>0.41860465116279072</c:v>
                </c:pt>
                <c:pt idx="4">
                  <c:v>0.2</c:v>
                </c:pt>
                <c:pt idx="5">
                  <c:v>0.21887550200803213</c:v>
                </c:pt>
              </c:numCache>
            </c:numRef>
          </c:val>
          <c:extLst>
            <c:ext xmlns:c16="http://schemas.microsoft.com/office/drawing/2014/chart" uri="{C3380CC4-5D6E-409C-BE32-E72D297353CC}">
              <c16:uniqueId val="{00000002-02E6-475F-8483-D853A9784825}"/>
            </c:ext>
          </c:extLst>
        </c:ser>
        <c:ser>
          <c:idx val="3"/>
          <c:order val="3"/>
          <c:tx>
            <c:strRef>
              <c:f>Sheet1!$E$1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Αριστοτέλη </c:v>
                </c:pt>
                <c:pt idx="1">
                  <c:v>Κασσάνδρας</c:v>
                </c:pt>
                <c:pt idx="2">
                  <c:v>Νέας Προποντίδας</c:v>
                </c:pt>
                <c:pt idx="3">
                  <c:v>Πολυγύρου</c:v>
                </c:pt>
                <c:pt idx="4">
                  <c:v>Σιθωνίας</c:v>
                </c:pt>
                <c:pt idx="5">
                  <c:v>Σύνολο Χαλκιδικής</c:v>
                </c:pt>
              </c:strCache>
            </c:strRef>
          </c:cat>
          <c:val>
            <c:numRef>
              <c:f>Sheet1!$E$2:$E$7</c:f>
              <c:numCache>
                <c:formatCode>0%</c:formatCode>
                <c:ptCount val="6"/>
                <c:pt idx="0">
                  <c:v>0.29310344827586204</c:v>
                </c:pt>
                <c:pt idx="1">
                  <c:v>0.23628691983122363</c:v>
                </c:pt>
                <c:pt idx="2">
                  <c:v>0.31111111111111112</c:v>
                </c:pt>
                <c:pt idx="3">
                  <c:v>0.20930232558139536</c:v>
                </c:pt>
                <c:pt idx="4">
                  <c:v>0.32173913043478258</c:v>
                </c:pt>
                <c:pt idx="5">
                  <c:v>0.26706827309236947</c:v>
                </c:pt>
              </c:numCache>
            </c:numRef>
          </c:val>
          <c:extLst>
            <c:ext xmlns:c16="http://schemas.microsoft.com/office/drawing/2014/chart" uri="{C3380CC4-5D6E-409C-BE32-E72D297353CC}">
              <c16:uniqueId val="{00000003-02E6-475F-8483-D853A9784825}"/>
            </c:ext>
          </c:extLst>
        </c:ser>
        <c:ser>
          <c:idx val="4"/>
          <c:order val="4"/>
          <c:tx>
            <c:strRef>
              <c:f>Sheet1!$F$1</c:f>
              <c:strCache>
                <c:ptCount val="1"/>
                <c:pt idx="0">
                  <c:v>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Αριστοτέλη </c:v>
                </c:pt>
                <c:pt idx="1">
                  <c:v>Κασσάνδρας</c:v>
                </c:pt>
                <c:pt idx="2">
                  <c:v>Νέας Προποντίδας</c:v>
                </c:pt>
                <c:pt idx="3">
                  <c:v>Πολυγύρου</c:v>
                </c:pt>
                <c:pt idx="4">
                  <c:v>Σιθωνίας</c:v>
                </c:pt>
                <c:pt idx="5">
                  <c:v>Σύνολο Χαλκιδικής</c:v>
                </c:pt>
              </c:strCache>
            </c:strRef>
          </c:cat>
          <c:val>
            <c:numRef>
              <c:f>Sheet1!$F$2:$F$7</c:f>
              <c:numCache>
                <c:formatCode>0%</c:formatCode>
                <c:ptCount val="6"/>
                <c:pt idx="0">
                  <c:v>0.36206896551724138</c:v>
                </c:pt>
                <c:pt idx="1">
                  <c:v>0.32067510548523209</c:v>
                </c:pt>
                <c:pt idx="2">
                  <c:v>0.31111111111111112</c:v>
                </c:pt>
                <c:pt idx="3">
                  <c:v>6.9767441860465115E-2</c:v>
                </c:pt>
                <c:pt idx="4">
                  <c:v>0.33043478260869563</c:v>
                </c:pt>
                <c:pt idx="5">
                  <c:v>0.30522088353413657</c:v>
                </c:pt>
              </c:numCache>
            </c:numRef>
          </c:val>
          <c:extLst>
            <c:ext xmlns:c16="http://schemas.microsoft.com/office/drawing/2014/chart" uri="{C3380CC4-5D6E-409C-BE32-E72D297353CC}">
              <c16:uniqueId val="{00000004-02E6-475F-8483-D853A9784825}"/>
            </c:ext>
          </c:extLst>
        </c:ser>
        <c:dLbls>
          <c:showLegendKey val="0"/>
          <c:showVal val="0"/>
          <c:showCatName val="0"/>
          <c:showSerName val="0"/>
          <c:showPercent val="0"/>
          <c:showBubbleSize val="0"/>
        </c:dLbls>
        <c:gapWidth val="150"/>
        <c:overlap val="100"/>
        <c:axId val="1124663167"/>
        <c:axId val="1124662687"/>
      </c:barChart>
      <c:catAx>
        <c:axId val="112466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l-GR"/>
          </a:p>
        </c:txPr>
        <c:crossAx val="1124662687"/>
        <c:crosses val="autoZero"/>
        <c:auto val="1"/>
        <c:lblAlgn val="ctr"/>
        <c:lblOffset val="100"/>
        <c:noMultiLvlLbl val="0"/>
      </c:catAx>
      <c:valAx>
        <c:axId val="112466268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124663167"/>
        <c:crosses val="autoZero"/>
        <c:crossBetween val="between"/>
      </c:valAx>
      <c:spPr>
        <a:noFill/>
        <a:ln>
          <a:noFill/>
        </a:ln>
        <a:effectLst/>
      </c:spPr>
    </c:plotArea>
    <c:legend>
      <c:legendPos val="r"/>
      <c:layout>
        <c:manualLayout>
          <c:xMode val="edge"/>
          <c:yMode val="edge"/>
          <c:x val="0.9286609251968504"/>
          <c:y val="3.0460997141917013E-2"/>
          <c:w val="6.1964074803149603E-2"/>
          <c:h val="0.8547028263593240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46085181366246E-2"/>
          <c:y val="2.1511736168062148E-2"/>
          <c:w val="0.90785626800795616"/>
          <c:h val="0.7435393305977801"/>
        </c:manualLayout>
      </c:layout>
      <c:lineChart>
        <c:grouping val="standard"/>
        <c:varyColors val="0"/>
        <c:ser>
          <c:idx val="0"/>
          <c:order val="0"/>
          <c:tx>
            <c:strRef>
              <c:f>Φύλλο1!$B$1</c:f>
              <c:strCache>
                <c:ptCount val="1"/>
                <c:pt idx="0">
                  <c:v>2023</c:v>
                </c:pt>
              </c:strCache>
            </c:strRef>
          </c:tx>
          <c:spPr>
            <a:ln w="28575" cap="rnd">
              <a:solidFill>
                <a:schemeClr val="accent1"/>
              </a:solidFill>
              <a:round/>
            </a:ln>
            <a:effectLst/>
          </c:spPr>
          <c:marker>
            <c:symbol val="diamond"/>
            <c:size val="10"/>
            <c:spPr>
              <a:noFill/>
              <a:ln w="9525">
                <a:solidFill>
                  <a:schemeClr val="accent1">
                    <a:lumMod val="50000"/>
                  </a:schemeClr>
                </a:solidFill>
              </a:ln>
              <a:effectLst>
                <a:outerShdw blurRad="50800" dist="63500" dir="2700000" algn="tl" rotWithShape="0">
                  <a:prstClr val="black">
                    <a:alpha val="4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F0"/>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c:formatCode>
                <c:ptCount val="6"/>
                <c:pt idx="0">
                  <c:v>0.63</c:v>
                </c:pt>
                <c:pt idx="1">
                  <c:v>0.96</c:v>
                </c:pt>
                <c:pt idx="2">
                  <c:v>0.96</c:v>
                </c:pt>
                <c:pt idx="3">
                  <c:v>1</c:v>
                </c:pt>
                <c:pt idx="4">
                  <c:v>1</c:v>
                </c:pt>
                <c:pt idx="5">
                  <c:v>0.38</c:v>
                </c:pt>
              </c:numCache>
            </c:numRef>
          </c:val>
          <c:smooth val="0"/>
          <c:extLst>
            <c:ext xmlns:c16="http://schemas.microsoft.com/office/drawing/2014/chart" uri="{C3380CC4-5D6E-409C-BE32-E72D297353CC}">
              <c16:uniqueId val="{00000000-87C5-4C70-9DDA-E6CB46DA22DF}"/>
            </c:ext>
          </c:extLst>
        </c:ser>
        <c:ser>
          <c:idx val="1"/>
          <c:order val="1"/>
          <c:tx>
            <c:strRef>
              <c:f>Φύλλο1!$C$1</c:f>
              <c:strCache>
                <c:ptCount val="1"/>
                <c:pt idx="0">
                  <c:v>2024</c:v>
                </c:pt>
              </c:strCache>
            </c:strRef>
          </c:tx>
          <c:spPr>
            <a:ln w="44450" cap="rnd">
              <a:solidFill>
                <a:schemeClr val="accent1">
                  <a:lumMod val="50000"/>
                </a:schemeClr>
              </a:solidFill>
              <a:round/>
            </a:ln>
            <a:effectLst>
              <a:outerShdw blurRad="50800" dist="63500" dir="2700000" algn="tl" rotWithShape="0">
                <a:prstClr val="black">
                  <a:alpha val="40000"/>
                </a:prstClr>
              </a:outerShdw>
            </a:effectLst>
          </c:spPr>
          <c:marker>
            <c:symbol val="circle"/>
            <c:size val="5"/>
            <c:spPr>
              <a:noFill/>
              <a:ln w="9525">
                <a:solidFill>
                  <a:schemeClr val="accent1">
                    <a:lumMod val="50000"/>
                  </a:schemeClr>
                </a:solidFill>
              </a:ln>
              <a:effectLst>
                <a:outerShdw blurRad="50800" dist="63500" dir="2700000" algn="tl" rotWithShape="0">
                  <a:prstClr val="black">
                    <a:alpha val="4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50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c:formatCode>
                <c:ptCount val="6"/>
                <c:pt idx="0">
                  <c:v>0.84</c:v>
                </c:pt>
                <c:pt idx="1">
                  <c:v>0.97</c:v>
                </c:pt>
                <c:pt idx="2">
                  <c:v>1</c:v>
                </c:pt>
                <c:pt idx="3">
                  <c:v>1</c:v>
                </c:pt>
                <c:pt idx="4">
                  <c:v>1</c:v>
                </c:pt>
                <c:pt idx="5">
                  <c:v>0.57999999999999996</c:v>
                </c:pt>
              </c:numCache>
            </c:numRef>
          </c:val>
          <c:smooth val="0"/>
          <c:extLst>
            <c:ext xmlns:c16="http://schemas.microsoft.com/office/drawing/2014/chart" uri="{C3380CC4-5D6E-409C-BE32-E72D297353CC}">
              <c16:uniqueId val="{00000001-AE14-4B49-8835-400289AC7E01}"/>
            </c:ext>
          </c:extLst>
        </c:ser>
        <c:dLbls>
          <c:showLegendKey val="0"/>
          <c:showVal val="0"/>
          <c:showCatName val="0"/>
          <c:showSerName val="0"/>
          <c:showPercent val="0"/>
          <c:showBubbleSize val="0"/>
        </c:dLbls>
        <c:marker val="1"/>
        <c:smooth val="0"/>
        <c:axId val="44936992"/>
        <c:axId val="44937408"/>
      </c:lineChart>
      <c:catAx>
        <c:axId val="4493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l-GR"/>
          </a:p>
        </c:txPr>
        <c:crossAx val="44937408"/>
        <c:crosses val="autoZero"/>
        <c:auto val="1"/>
        <c:lblAlgn val="ctr"/>
        <c:lblOffset val="100"/>
        <c:noMultiLvlLbl val="0"/>
      </c:catAx>
      <c:valAx>
        <c:axId val="4493740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4493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0.0%</c:formatCode>
                <c:ptCount val="6"/>
                <c:pt idx="0">
                  <c:v>0.46800000000000003</c:v>
                </c:pt>
                <c:pt idx="1">
                  <c:v>0.73</c:v>
                </c:pt>
                <c:pt idx="2">
                  <c:v>0.88300000000000001</c:v>
                </c:pt>
                <c:pt idx="3">
                  <c:v>0.91164057678288046</c:v>
                </c:pt>
                <c:pt idx="4">
                  <c:v>0.75666029511566668</c:v>
                </c:pt>
                <c:pt idx="5">
                  <c:v>0.52897757785024335</c:v>
                </c:pt>
              </c:numCache>
            </c:numRef>
          </c:val>
          <c:extLst>
            <c:ext xmlns:c16="http://schemas.microsoft.com/office/drawing/2014/chart" uri="{C3380CC4-5D6E-409C-BE32-E72D297353CC}">
              <c16:uniqueId val="{00000000-B04A-4598-B65E-DEBF669F8572}"/>
            </c:ext>
          </c:extLst>
        </c:ser>
        <c:ser>
          <c:idx val="1"/>
          <c:order val="1"/>
          <c:tx>
            <c:strRef>
              <c:f>Φύλλο1!$C$1</c:f>
              <c:strCache>
                <c:ptCount val="1"/>
                <c:pt idx="0">
                  <c:v>2023</c:v>
                </c:pt>
              </c:strCache>
            </c:strRef>
          </c:tx>
          <c:spPr>
            <a:solidFill>
              <a:schemeClr val="bg1">
                <a:lumMod val="85000"/>
              </a:schemeClr>
            </a:solidFill>
            <a:ln>
              <a:noFill/>
            </a:ln>
            <a:effectLst/>
          </c:spPr>
          <c:invertIfNegative val="0"/>
          <c:dLbls>
            <c:dLbl>
              <c:idx val="1"/>
              <c:layout>
                <c:manualLayout>
                  <c:x val="8.43425569630475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4A-4598-B65E-DEBF669F8572}"/>
                </c:ext>
              </c:extLst>
            </c:dLbl>
            <c:dLbl>
              <c:idx val="2"/>
              <c:layout>
                <c:manualLayout>
                  <c:x val="9.83996497902227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4A-4598-B65E-DEBF669F8572}"/>
                </c:ext>
              </c:extLst>
            </c:dLbl>
            <c:dLbl>
              <c:idx val="3"/>
              <c:layout>
                <c:manualLayout>
                  <c:x val="1.546280210989205E-2"/>
                  <c:y val="-6.1152290464846898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4A-4598-B65E-DEBF669F8572}"/>
                </c:ext>
              </c:extLst>
            </c:dLbl>
            <c:dLbl>
              <c:idx val="4"/>
              <c:layout>
                <c:manualLayout>
                  <c:x val="1.12456742617396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4A-4598-B65E-DEBF669F8572}"/>
                </c:ext>
              </c:extLst>
            </c:dLbl>
            <c:dLbl>
              <c:idx val="5"/>
              <c:layout>
                <c:manualLayout>
                  <c:x val="9.8399649790221755E-3"/>
                  <c:y val="-2.66849441023962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4A-4598-B65E-DEBF669F85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0.0%</c:formatCode>
                <c:ptCount val="6"/>
                <c:pt idx="0">
                  <c:v>0.53700000000000003</c:v>
                </c:pt>
                <c:pt idx="1">
                  <c:v>0.7</c:v>
                </c:pt>
                <c:pt idx="2">
                  <c:v>0.89</c:v>
                </c:pt>
                <c:pt idx="3">
                  <c:v>0.92898718483491838</c:v>
                </c:pt>
                <c:pt idx="4">
                  <c:v>0.73392294556045767</c:v>
                </c:pt>
                <c:pt idx="5">
                  <c:v>0.57865077756061434</c:v>
                </c:pt>
              </c:numCache>
            </c:numRef>
          </c:val>
          <c:extLst>
            <c:ext xmlns:c16="http://schemas.microsoft.com/office/drawing/2014/chart" uri="{C3380CC4-5D6E-409C-BE32-E72D297353CC}">
              <c16:uniqueId val="{00000006-B04A-4598-B65E-DEBF669F8572}"/>
            </c:ext>
          </c:extLst>
        </c:ser>
        <c:dLbls>
          <c:showLegendKey val="0"/>
          <c:showVal val="0"/>
          <c:showCatName val="0"/>
          <c:showSerName val="0"/>
          <c:showPercent val="0"/>
          <c:showBubbleSize val="0"/>
        </c:dLbls>
        <c:gapWidth val="219"/>
        <c:overlap val="-27"/>
        <c:axId val="357843791"/>
        <c:axId val="914346719"/>
      </c:barChart>
      <c:catAx>
        <c:axId val="35784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914346719"/>
        <c:crosses val="autoZero"/>
        <c:auto val="1"/>
        <c:lblAlgn val="ctr"/>
        <c:lblOffset val="100"/>
        <c:noMultiLvlLbl val="0"/>
      </c:catAx>
      <c:valAx>
        <c:axId val="914346719"/>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357843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Χαλκιδική</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0.0%</c:formatCode>
                <c:ptCount val="6"/>
                <c:pt idx="0">
                  <c:v>0.46800000000000003</c:v>
                </c:pt>
                <c:pt idx="1">
                  <c:v>0.73</c:v>
                </c:pt>
                <c:pt idx="2">
                  <c:v>0.88300000000000001</c:v>
                </c:pt>
                <c:pt idx="3">
                  <c:v>0.91200000000000003</c:v>
                </c:pt>
                <c:pt idx="4">
                  <c:v>0.75700000000000001</c:v>
                </c:pt>
                <c:pt idx="5">
                  <c:v>0.52900000000000003</c:v>
                </c:pt>
              </c:numCache>
            </c:numRef>
          </c:val>
          <c:extLst>
            <c:ext xmlns:c16="http://schemas.microsoft.com/office/drawing/2014/chart" uri="{C3380CC4-5D6E-409C-BE32-E72D297353CC}">
              <c16:uniqueId val="{00000000-316B-452D-BC13-F2012F83DF7B}"/>
            </c:ext>
          </c:extLst>
        </c:ser>
        <c:ser>
          <c:idx val="1"/>
          <c:order val="1"/>
          <c:tx>
            <c:strRef>
              <c:f>Φύλλο1!$C$1</c:f>
              <c:strCache>
                <c:ptCount val="1"/>
                <c:pt idx="0">
                  <c:v>Επικράτεια</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0.0%</c:formatCode>
                <c:ptCount val="6"/>
                <c:pt idx="0">
                  <c:v>0.60499999999999998</c:v>
                </c:pt>
                <c:pt idx="1">
                  <c:v>0.75700000000000001</c:v>
                </c:pt>
                <c:pt idx="2">
                  <c:v>0.82799999999999996</c:v>
                </c:pt>
                <c:pt idx="3" formatCode="0.00%">
                  <c:v>0.876</c:v>
                </c:pt>
                <c:pt idx="4" formatCode="0.00%">
                  <c:v>0.83499999999999996</c:v>
                </c:pt>
                <c:pt idx="5">
                  <c:v>0.63900000000000001</c:v>
                </c:pt>
              </c:numCache>
            </c:numRef>
          </c:val>
          <c:extLst>
            <c:ext xmlns:c16="http://schemas.microsoft.com/office/drawing/2014/chart" uri="{C3380CC4-5D6E-409C-BE32-E72D297353CC}">
              <c16:uniqueId val="{00000001-316B-452D-BC13-F2012F83DF7B}"/>
            </c:ext>
          </c:extLst>
        </c:ser>
        <c:dLbls>
          <c:showLegendKey val="0"/>
          <c:showVal val="0"/>
          <c:showCatName val="0"/>
          <c:showSerName val="0"/>
          <c:showPercent val="0"/>
          <c:showBubbleSize val="0"/>
        </c:dLbls>
        <c:gapWidth val="219"/>
        <c:overlap val="-27"/>
        <c:axId val="357843791"/>
        <c:axId val="914346719"/>
      </c:barChart>
      <c:catAx>
        <c:axId val="35784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914346719"/>
        <c:crosses val="autoZero"/>
        <c:auto val="1"/>
        <c:lblAlgn val="ctr"/>
        <c:lblOffset val="100"/>
        <c:noMultiLvlLbl val="0"/>
      </c:catAx>
      <c:valAx>
        <c:axId val="914346719"/>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357843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Φύλλο1!$B$1</c:f>
              <c:strCache>
                <c:ptCount val="1"/>
                <c:pt idx="0">
                  <c:v>2024</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 "€"</c:formatCode>
                <c:ptCount val="6"/>
                <c:pt idx="0">
                  <c:v>68.5</c:v>
                </c:pt>
                <c:pt idx="1">
                  <c:v>101.3</c:v>
                </c:pt>
                <c:pt idx="2">
                  <c:v>137.69999999999999</c:v>
                </c:pt>
                <c:pt idx="3">
                  <c:v>139.6</c:v>
                </c:pt>
                <c:pt idx="4">
                  <c:v>81.099999999999994</c:v>
                </c:pt>
                <c:pt idx="5">
                  <c:v>64.8</c:v>
                </c:pt>
              </c:numCache>
            </c:numRef>
          </c:val>
          <c:extLst>
            <c:ext xmlns:c16="http://schemas.microsoft.com/office/drawing/2014/chart" uri="{C3380CC4-5D6E-409C-BE32-E72D297353CC}">
              <c16:uniqueId val="{00000000-941A-4733-9BB5-3D554C4BFE31}"/>
            </c:ext>
          </c:extLst>
        </c:ser>
        <c:ser>
          <c:idx val="1"/>
          <c:order val="1"/>
          <c:tx>
            <c:strRef>
              <c:f>Φύλλο1!$C$1</c:f>
              <c:strCache>
                <c:ptCount val="1"/>
                <c:pt idx="0">
                  <c:v>2023</c:v>
                </c:pt>
              </c:strCache>
            </c:strRef>
          </c:tx>
          <c:spPr>
            <a:solidFill>
              <a:schemeClr val="bg2">
                <a:lumMod val="90000"/>
              </a:schemeClr>
            </a:solidFill>
            <a:ln>
              <a:noFill/>
            </a:ln>
            <a:effectLst/>
          </c:spPr>
          <c:invertIfNegative val="0"/>
          <c:dLbls>
            <c:dLbl>
              <c:idx val="4"/>
              <c:layout>
                <c:manualLayout>
                  <c:x val="1.7828746467153166E-2"/>
                  <c:y val="-5.31687752761018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1A-4733-9BB5-3D554C4BFE3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 "€"</c:formatCode>
                <c:ptCount val="6"/>
                <c:pt idx="0">
                  <c:v>67.3</c:v>
                </c:pt>
                <c:pt idx="1">
                  <c:v>86.2</c:v>
                </c:pt>
                <c:pt idx="2">
                  <c:v>114.2</c:v>
                </c:pt>
                <c:pt idx="3">
                  <c:v>118.4</c:v>
                </c:pt>
                <c:pt idx="4">
                  <c:v>82.3</c:v>
                </c:pt>
                <c:pt idx="5">
                  <c:v>75.3</c:v>
                </c:pt>
              </c:numCache>
            </c:numRef>
          </c:val>
          <c:extLst>
            <c:ext xmlns:c16="http://schemas.microsoft.com/office/drawing/2014/chart" uri="{C3380CC4-5D6E-409C-BE32-E72D297353CC}">
              <c16:uniqueId val="{00000002-941A-4733-9BB5-3D554C4BFE31}"/>
            </c:ext>
          </c:extLst>
        </c:ser>
        <c:dLbls>
          <c:showLegendKey val="0"/>
          <c:showVal val="0"/>
          <c:showCatName val="0"/>
          <c:showSerName val="0"/>
          <c:showPercent val="0"/>
          <c:showBubbleSize val="0"/>
        </c:dLbls>
        <c:gapWidth val="120"/>
        <c:overlap val="-15"/>
        <c:axId val="2001545408"/>
        <c:axId val="2001546656"/>
      </c:barChart>
      <c:catAx>
        <c:axId val="20015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6656"/>
        <c:crosses val="autoZero"/>
        <c:auto val="1"/>
        <c:lblAlgn val="ctr"/>
        <c:lblOffset val="100"/>
        <c:noMultiLvlLbl val="0"/>
      </c:catAx>
      <c:valAx>
        <c:axId val="2001546656"/>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158508868799925E-2"/>
          <c:y val="2.9949892819120649E-2"/>
          <c:w val="0.91875962163747049"/>
          <c:h val="0.76359932270500197"/>
        </c:manualLayout>
      </c:layout>
      <c:barChart>
        <c:barDir val="col"/>
        <c:grouping val="clustered"/>
        <c:varyColors val="0"/>
        <c:ser>
          <c:idx val="0"/>
          <c:order val="0"/>
          <c:tx>
            <c:strRef>
              <c:f>Φύλλο1!$B$1</c:f>
              <c:strCache>
                <c:ptCount val="1"/>
                <c:pt idx="0">
                  <c:v>2024</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 "€"</c:formatCode>
                <c:ptCount val="6"/>
                <c:pt idx="0">
                  <c:v>48</c:v>
                </c:pt>
                <c:pt idx="1">
                  <c:v>65</c:v>
                </c:pt>
                <c:pt idx="2">
                  <c:v>90</c:v>
                </c:pt>
                <c:pt idx="3">
                  <c:v>85</c:v>
                </c:pt>
                <c:pt idx="4">
                  <c:v>55</c:v>
                </c:pt>
                <c:pt idx="5">
                  <c:v>50</c:v>
                </c:pt>
              </c:numCache>
            </c:numRef>
          </c:val>
          <c:extLst>
            <c:ext xmlns:c16="http://schemas.microsoft.com/office/drawing/2014/chart" uri="{C3380CC4-5D6E-409C-BE32-E72D297353CC}">
              <c16:uniqueId val="{00000000-3C2F-4301-9C73-8F17C26D1000}"/>
            </c:ext>
          </c:extLst>
        </c:ser>
        <c:ser>
          <c:idx val="1"/>
          <c:order val="1"/>
          <c:tx>
            <c:strRef>
              <c:f>Φύλλο1!$C$1</c:f>
              <c:strCache>
                <c:ptCount val="1"/>
                <c:pt idx="0">
                  <c:v>2023</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 "€"</c:formatCode>
                <c:ptCount val="6"/>
                <c:pt idx="0">
                  <c:v>50</c:v>
                </c:pt>
                <c:pt idx="1">
                  <c:v>60</c:v>
                </c:pt>
                <c:pt idx="2">
                  <c:v>73</c:v>
                </c:pt>
                <c:pt idx="3">
                  <c:v>85</c:v>
                </c:pt>
                <c:pt idx="4">
                  <c:v>60</c:v>
                </c:pt>
                <c:pt idx="5">
                  <c:v>60</c:v>
                </c:pt>
              </c:numCache>
            </c:numRef>
          </c:val>
          <c:extLst>
            <c:ext xmlns:c16="http://schemas.microsoft.com/office/drawing/2014/chart" uri="{C3380CC4-5D6E-409C-BE32-E72D297353CC}">
              <c16:uniqueId val="{00000001-3C2F-4301-9C73-8F17C26D1000}"/>
            </c:ext>
          </c:extLst>
        </c:ser>
        <c:dLbls>
          <c:showLegendKey val="0"/>
          <c:showVal val="0"/>
          <c:showCatName val="0"/>
          <c:showSerName val="0"/>
          <c:showPercent val="0"/>
          <c:showBubbleSize val="0"/>
        </c:dLbls>
        <c:gapWidth val="120"/>
        <c:overlap val="-15"/>
        <c:axId val="2001545408"/>
        <c:axId val="2001546656"/>
      </c:barChart>
      <c:catAx>
        <c:axId val="20015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6656"/>
        <c:crosses val="autoZero"/>
        <c:auto val="1"/>
        <c:lblAlgn val="ctr"/>
        <c:lblOffset val="100"/>
        <c:noMultiLvlLbl val="0"/>
      </c:catAx>
      <c:valAx>
        <c:axId val="2001546656"/>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957238823359948E-2"/>
          <c:y val="2.9949892819120649E-2"/>
          <c:w val="0.92150416299844895"/>
          <c:h val="0.7514294776645013"/>
        </c:manualLayout>
      </c:layout>
      <c:barChart>
        <c:barDir val="col"/>
        <c:grouping val="clustered"/>
        <c:varyColors val="0"/>
        <c:ser>
          <c:idx val="0"/>
          <c:order val="0"/>
          <c:tx>
            <c:strRef>
              <c:f>Φύλλο1!$B$1</c:f>
              <c:strCache>
                <c:ptCount val="1"/>
                <c:pt idx="0">
                  <c:v>Χαλκιδική </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Φύλλο1!$B$2:$B$7</c:f>
              <c:numCache>
                <c:formatCode>#,##0\ "€"</c:formatCode>
                <c:ptCount val="6"/>
                <c:pt idx="0">
                  <c:v>69</c:v>
                </c:pt>
                <c:pt idx="1">
                  <c:v>101</c:v>
                </c:pt>
                <c:pt idx="2">
                  <c:v>138</c:v>
                </c:pt>
                <c:pt idx="3">
                  <c:v>140</c:v>
                </c:pt>
                <c:pt idx="4">
                  <c:v>81</c:v>
                </c:pt>
                <c:pt idx="5">
                  <c:v>65</c:v>
                </c:pt>
              </c:numCache>
            </c:numRef>
          </c:val>
          <c:extLst>
            <c:ext xmlns:c16="http://schemas.microsoft.com/office/drawing/2014/chart" uri="{C3380CC4-5D6E-409C-BE32-E72D297353CC}">
              <c16:uniqueId val="{00000000-3D23-409C-BD30-8FA1C4B074A1}"/>
            </c:ext>
          </c:extLst>
        </c:ser>
        <c:ser>
          <c:idx val="1"/>
          <c:order val="1"/>
          <c:tx>
            <c:strRef>
              <c:f>Φύλλο1!$C$1</c:f>
              <c:strCache>
                <c:ptCount val="1"/>
                <c:pt idx="0">
                  <c:v>Επικράτεια</c:v>
                </c:pt>
              </c:strCache>
            </c:strRef>
          </c:tx>
          <c:spPr>
            <a:solidFill>
              <a:srgbClr val="7BA79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Μάιος</c:v>
                </c:pt>
                <c:pt idx="1">
                  <c:v>Ιούνιος</c:v>
                </c:pt>
                <c:pt idx="2">
                  <c:v>Ιούλιος</c:v>
                </c:pt>
                <c:pt idx="3">
                  <c:v>Αύγουστος</c:v>
                </c:pt>
                <c:pt idx="4">
                  <c:v>Σεπτέμβριος</c:v>
                </c:pt>
                <c:pt idx="5">
                  <c:v>Οκτώβριος</c:v>
                </c:pt>
              </c:strCache>
            </c:strRef>
          </c:cat>
          <c:val>
            <c:numRef>
              <c:f>Φύλλο1!$C$2:$C$7</c:f>
              <c:numCache>
                <c:formatCode>#,##0\ "€"</c:formatCode>
                <c:ptCount val="6"/>
                <c:pt idx="0">
                  <c:v>81.8</c:v>
                </c:pt>
                <c:pt idx="1">
                  <c:v>94.8</c:v>
                </c:pt>
                <c:pt idx="2">
                  <c:v>114.2</c:v>
                </c:pt>
                <c:pt idx="3">
                  <c:v>120.9</c:v>
                </c:pt>
                <c:pt idx="4">
                  <c:v>101</c:v>
                </c:pt>
                <c:pt idx="5">
                  <c:v>80</c:v>
                </c:pt>
              </c:numCache>
            </c:numRef>
          </c:val>
          <c:extLst>
            <c:ext xmlns:c16="http://schemas.microsoft.com/office/drawing/2014/chart" uri="{C3380CC4-5D6E-409C-BE32-E72D297353CC}">
              <c16:uniqueId val="{00000001-3D23-409C-BD30-8FA1C4B074A1}"/>
            </c:ext>
          </c:extLst>
        </c:ser>
        <c:dLbls>
          <c:showLegendKey val="0"/>
          <c:showVal val="0"/>
          <c:showCatName val="0"/>
          <c:showSerName val="0"/>
          <c:showPercent val="0"/>
          <c:showBubbleSize val="0"/>
        </c:dLbls>
        <c:gapWidth val="120"/>
        <c:overlap val="-15"/>
        <c:axId val="2001545408"/>
        <c:axId val="2001546656"/>
      </c:barChart>
      <c:catAx>
        <c:axId val="20015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6656"/>
        <c:crosses val="autoZero"/>
        <c:auto val="1"/>
        <c:lblAlgn val="ctr"/>
        <c:lblOffset val="100"/>
        <c:noMultiLvlLbl val="0"/>
      </c:catAx>
      <c:valAx>
        <c:axId val="2001546656"/>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00154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D314E-679D-41AD-9E40-74665381F331}" type="datetimeFigureOut">
              <a:rPr lang="el-GR" smtClean="0"/>
              <a:t>30/1/2025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A115B-6058-4E9E-9670-3BE32CB6894E}" type="slidenum">
              <a:rPr lang="el-GR" smtClean="0"/>
              <a:t>‹#›</a:t>
            </a:fld>
            <a:endParaRPr lang="el-GR"/>
          </a:p>
        </p:txBody>
      </p:sp>
    </p:spTree>
    <p:extLst>
      <p:ext uri="{BB962C8B-B14F-4D97-AF65-F5344CB8AC3E}">
        <p14:creationId xmlns:p14="http://schemas.microsoft.com/office/powerpoint/2010/main" val="328625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5A9C6E-8FF0-66A8-DA92-8225B45B036F}"/>
              </a:ext>
            </a:extLst>
          </p:cNvPr>
          <p:cNvSpPr>
            <a:spLocks noGrp="1"/>
          </p:cNvSpPr>
          <p:nvPr>
            <p:ph type="ctrTitle"/>
          </p:nvPr>
        </p:nvSpPr>
        <p:spPr>
          <a:xfrm>
            <a:off x="1524000" y="1122363"/>
            <a:ext cx="9144000" cy="2387600"/>
          </a:xfrm>
        </p:spPr>
        <p:txBody>
          <a:bodyPr anchor="b"/>
          <a:lstStyle>
            <a:lvl1pPr algn="ctr">
              <a:defRPr sz="6000"/>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4BB0F16-AC3A-1A3D-1D7B-393EA1C36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82FF9CE-95D0-CE5D-7A30-41ADA4E5E20F}"/>
              </a:ext>
            </a:extLst>
          </p:cNvPr>
          <p:cNvSpPr>
            <a:spLocks noGrp="1"/>
          </p:cNvSpPr>
          <p:nvPr>
            <p:ph type="dt" sz="half" idx="10"/>
          </p:nvPr>
        </p:nvSpPr>
        <p:spPr/>
        <p:txBody>
          <a:bodyPr/>
          <a:lstStyle/>
          <a:p>
            <a:fld id="{9369AF9E-8A08-44BA-B5CB-647F6339EB6E}" type="datetime1">
              <a:rPr lang="el-GR" smtClean="0"/>
              <a:t>30/1/2025</a:t>
            </a:fld>
            <a:endParaRPr lang="el-GR"/>
          </a:p>
        </p:txBody>
      </p:sp>
      <p:sp>
        <p:nvSpPr>
          <p:cNvPr id="5" name="Θέση υποσέλιδου 4">
            <a:extLst>
              <a:ext uri="{FF2B5EF4-FFF2-40B4-BE49-F238E27FC236}">
                <a16:creationId xmlns:a16="http://schemas.microsoft.com/office/drawing/2014/main" id="{C814E908-B022-3567-92DE-21BC935F5D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546DE0E-A22A-27F7-DE24-73FAD9A5AA75}"/>
              </a:ext>
            </a:extLst>
          </p:cNvPr>
          <p:cNvSpPr>
            <a:spLocks noGrp="1"/>
          </p:cNvSpPr>
          <p:nvPr>
            <p:ph type="sldNum" sz="quarter" idx="12"/>
          </p:nvPr>
        </p:nvSpPr>
        <p:spPr/>
        <p:txBody>
          <a:bodyPr/>
          <a:lstStyle/>
          <a:p>
            <a:fld id="{71CDB591-86B8-4FDD-BD5E-C4CF63DBE10C}" type="slidenum">
              <a:rPr lang="el-GR" smtClean="0"/>
              <a:t>‹#›</a:t>
            </a:fld>
            <a:endParaRPr lang="el-GR"/>
          </a:p>
        </p:txBody>
      </p:sp>
      <p:grpSp>
        <p:nvGrpSpPr>
          <p:cNvPr id="7" name="Google Shape;1306;p44">
            <a:extLst>
              <a:ext uri="{FF2B5EF4-FFF2-40B4-BE49-F238E27FC236}">
                <a16:creationId xmlns:a16="http://schemas.microsoft.com/office/drawing/2014/main" id="{8A6B8FA5-1EFA-356D-D4CD-0FC2EF49C02D}"/>
              </a:ext>
            </a:extLst>
          </p:cNvPr>
          <p:cNvGrpSpPr/>
          <p:nvPr userDrawn="1"/>
        </p:nvGrpSpPr>
        <p:grpSpPr>
          <a:xfrm rot="-743781">
            <a:off x="10916457" y="5354228"/>
            <a:ext cx="1047900" cy="1376745"/>
            <a:chOff x="6835336" y="2503331"/>
            <a:chExt cx="1595431" cy="2096098"/>
          </a:xfrm>
        </p:grpSpPr>
        <p:sp>
          <p:nvSpPr>
            <p:cNvPr id="8" name="Google Shape;1307;p44">
              <a:extLst>
                <a:ext uri="{FF2B5EF4-FFF2-40B4-BE49-F238E27FC236}">
                  <a16:creationId xmlns:a16="http://schemas.microsoft.com/office/drawing/2014/main" id="{CD1D9976-8CFE-472F-3DAF-C584D37F3026}"/>
                </a:ext>
              </a:extLst>
            </p:cNvPr>
            <p:cNvSpPr/>
            <p:nvPr/>
          </p:nvSpPr>
          <p:spPr>
            <a:xfrm flipH="1">
              <a:off x="7228198" y="2847374"/>
              <a:ext cx="1188845" cy="1452218"/>
            </a:xfrm>
            <a:custGeom>
              <a:avLst/>
              <a:gdLst/>
              <a:ahLst/>
              <a:cxnLst/>
              <a:rect l="l" t="t" r="r" b="b"/>
              <a:pathLst>
                <a:path w="11348" h="13862" extrusionOk="0">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8;p44">
              <a:extLst>
                <a:ext uri="{FF2B5EF4-FFF2-40B4-BE49-F238E27FC236}">
                  <a16:creationId xmlns:a16="http://schemas.microsoft.com/office/drawing/2014/main" id="{806231F4-8AE3-569E-3E6C-3B805A35DE9B}"/>
                </a:ext>
              </a:extLst>
            </p:cNvPr>
            <p:cNvSpPr/>
            <p:nvPr/>
          </p:nvSpPr>
          <p:spPr>
            <a:xfrm flipH="1">
              <a:off x="7228198" y="2845488"/>
              <a:ext cx="1188845" cy="993672"/>
            </a:xfrm>
            <a:custGeom>
              <a:avLst/>
              <a:gdLst/>
              <a:ahLst/>
              <a:cxnLst/>
              <a:rect l="l" t="t" r="r" b="b"/>
              <a:pathLst>
                <a:path w="11348" h="9485" extrusionOk="0">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9;p44">
              <a:extLst>
                <a:ext uri="{FF2B5EF4-FFF2-40B4-BE49-F238E27FC236}">
                  <a16:creationId xmlns:a16="http://schemas.microsoft.com/office/drawing/2014/main" id="{9B9F6D9D-B862-B367-2E3E-015A32A820D7}"/>
                </a:ext>
              </a:extLst>
            </p:cNvPr>
            <p:cNvSpPr/>
            <p:nvPr/>
          </p:nvSpPr>
          <p:spPr>
            <a:xfrm flipH="1">
              <a:off x="7293046" y="3182406"/>
              <a:ext cx="1059358" cy="804366"/>
            </a:xfrm>
            <a:custGeom>
              <a:avLst/>
              <a:gdLst/>
              <a:ahLst/>
              <a:cxnLst/>
              <a:rect l="l" t="t" r="r" b="b"/>
              <a:pathLst>
                <a:path w="10112" h="7678" extrusionOk="0">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10;p44">
              <a:extLst>
                <a:ext uri="{FF2B5EF4-FFF2-40B4-BE49-F238E27FC236}">
                  <a16:creationId xmlns:a16="http://schemas.microsoft.com/office/drawing/2014/main" id="{A3D9ACF9-1BFF-6D60-1092-AA850F92F766}"/>
                </a:ext>
              </a:extLst>
            </p:cNvPr>
            <p:cNvSpPr/>
            <p:nvPr/>
          </p:nvSpPr>
          <p:spPr>
            <a:xfrm flipH="1">
              <a:off x="7505190" y="2898708"/>
              <a:ext cx="682109" cy="247135"/>
            </a:xfrm>
            <a:custGeom>
              <a:avLst/>
              <a:gdLst/>
              <a:ahLst/>
              <a:cxnLst/>
              <a:rect l="l" t="t" r="r" b="b"/>
              <a:pathLst>
                <a:path w="6511" h="2359" extrusionOk="0">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11;p44">
              <a:extLst>
                <a:ext uri="{FF2B5EF4-FFF2-40B4-BE49-F238E27FC236}">
                  <a16:creationId xmlns:a16="http://schemas.microsoft.com/office/drawing/2014/main" id="{69B8E57E-C922-26EC-86D4-29ED52C62D92}"/>
                </a:ext>
              </a:extLst>
            </p:cNvPr>
            <p:cNvSpPr/>
            <p:nvPr/>
          </p:nvSpPr>
          <p:spPr>
            <a:xfrm flipH="1">
              <a:off x="8131251" y="3131072"/>
              <a:ext cx="166049" cy="156201"/>
            </a:xfrm>
            <a:custGeom>
              <a:avLst/>
              <a:gdLst/>
              <a:ahLst/>
              <a:cxnLst/>
              <a:rect l="l" t="t" r="r" b="b"/>
              <a:pathLst>
                <a:path w="1585" h="1491" extrusionOk="0">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12;p44">
              <a:extLst>
                <a:ext uri="{FF2B5EF4-FFF2-40B4-BE49-F238E27FC236}">
                  <a16:creationId xmlns:a16="http://schemas.microsoft.com/office/drawing/2014/main" id="{E3D549D9-6813-34FA-E9B6-6532836B8DC7}"/>
                </a:ext>
              </a:extLst>
            </p:cNvPr>
            <p:cNvSpPr/>
            <p:nvPr/>
          </p:nvSpPr>
          <p:spPr>
            <a:xfrm flipH="1">
              <a:off x="7729696" y="3732308"/>
              <a:ext cx="449117" cy="268716"/>
            </a:xfrm>
            <a:custGeom>
              <a:avLst/>
              <a:gdLst/>
              <a:ahLst/>
              <a:cxnLst/>
              <a:rect l="l" t="t" r="r" b="b"/>
              <a:pathLst>
                <a:path w="4287" h="2565" extrusionOk="0">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13;p44">
              <a:extLst>
                <a:ext uri="{FF2B5EF4-FFF2-40B4-BE49-F238E27FC236}">
                  <a16:creationId xmlns:a16="http://schemas.microsoft.com/office/drawing/2014/main" id="{E58E0D21-AE12-8CC5-B2EE-2109BA97D1B7}"/>
                </a:ext>
              </a:extLst>
            </p:cNvPr>
            <p:cNvSpPr/>
            <p:nvPr/>
          </p:nvSpPr>
          <p:spPr>
            <a:xfrm flipH="1">
              <a:off x="8209928" y="3619688"/>
              <a:ext cx="21267" cy="567603"/>
            </a:xfrm>
            <a:custGeom>
              <a:avLst/>
              <a:gdLst/>
              <a:ahLst/>
              <a:cxnLst/>
              <a:rect l="l" t="t" r="r" b="b"/>
              <a:pathLst>
                <a:path w="203" h="5418" extrusionOk="0">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14;p44">
              <a:extLst>
                <a:ext uri="{FF2B5EF4-FFF2-40B4-BE49-F238E27FC236}">
                  <a16:creationId xmlns:a16="http://schemas.microsoft.com/office/drawing/2014/main" id="{7C88BA78-D5F5-E80A-E0BB-6AC7C27982F6}"/>
                </a:ext>
              </a:extLst>
            </p:cNvPr>
            <p:cNvSpPr/>
            <p:nvPr/>
          </p:nvSpPr>
          <p:spPr>
            <a:xfrm flipH="1">
              <a:off x="7593715" y="3834557"/>
              <a:ext cx="360593" cy="443774"/>
            </a:xfrm>
            <a:custGeom>
              <a:avLst/>
              <a:gdLst/>
              <a:ahLst/>
              <a:cxnLst/>
              <a:rect l="l" t="t" r="r" b="b"/>
              <a:pathLst>
                <a:path w="3442" h="4236" extrusionOk="0">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5;p44">
              <a:extLst>
                <a:ext uri="{FF2B5EF4-FFF2-40B4-BE49-F238E27FC236}">
                  <a16:creationId xmlns:a16="http://schemas.microsoft.com/office/drawing/2014/main" id="{50C70CE6-765D-0298-7A17-D71F86853848}"/>
                </a:ext>
              </a:extLst>
            </p:cNvPr>
            <p:cNvSpPr/>
            <p:nvPr/>
          </p:nvSpPr>
          <p:spPr>
            <a:xfrm flipH="1">
              <a:off x="7900564" y="4174723"/>
              <a:ext cx="410459" cy="424707"/>
            </a:xfrm>
            <a:custGeom>
              <a:avLst/>
              <a:gdLst/>
              <a:ahLst/>
              <a:cxnLst/>
              <a:rect l="l" t="t" r="r" b="b"/>
              <a:pathLst>
                <a:path w="3918" h="4054" extrusionOk="0">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6;p44">
              <a:extLst>
                <a:ext uri="{FF2B5EF4-FFF2-40B4-BE49-F238E27FC236}">
                  <a16:creationId xmlns:a16="http://schemas.microsoft.com/office/drawing/2014/main" id="{ED55B2E0-44AA-622F-AD14-918B533657CB}"/>
                </a:ext>
              </a:extLst>
            </p:cNvPr>
            <p:cNvSpPr/>
            <p:nvPr/>
          </p:nvSpPr>
          <p:spPr>
            <a:xfrm flipH="1">
              <a:off x="8080127" y="4174723"/>
              <a:ext cx="230897" cy="414231"/>
            </a:xfrm>
            <a:custGeom>
              <a:avLst/>
              <a:gdLst/>
              <a:ahLst/>
              <a:cxnLst/>
              <a:rect l="l" t="t" r="r" b="b"/>
              <a:pathLst>
                <a:path w="2204" h="3954" extrusionOk="0">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7;p44">
              <a:extLst>
                <a:ext uri="{FF2B5EF4-FFF2-40B4-BE49-F238E27FC236}">
                  <a16:creationId xmlns:a16="http://schemas.microsoft.com/office/drawing/2014/main" id="{831A7BE8-AD20-5B1F-838E-F5B9C3626CB6}"/>
                </a:ext>
              </a:extLst>
            </p:cNvPr>
            <p:cNvSpPr/>
            <p:nvPr/>
          </p:nvSpPr>
          <p:spPr>
            <a:xfrm flipH="1">
              <a:off x="7845668" y="4137322"/>
              <a:ext cx="470384" cy="187106"/>
            </a:xfrm>
            <a:custGeom>
              <a:avLst/>
              <a:gdLst/>
              <a:ahLst/>
              <a:cxnLst/>
              <a:rect l="l" t="t" r="r" b="b"/>
              <a:pathLst>
                <a:path w="4490" h="1786" extrusionOk="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8;p44">
              <a:extLst>
                <a:ext uri="{FF2B5EF4-FFF2-40B4-BE49-F238E27FC236}">
                  <a16:creationId xmlns:a16="http://schemas.microsoft.com/office/drawing/2014/main" id="{B687B3C2-AF4A-FE8B-725D-846C2C6FC7D6}"/>
                </a:ext>
              </a:extLst>
            </p:cNvPr>
            <p:cNvSpPr/>
            <p:nvPr/>
          </p:nvSpPr>
          <p:spPr>
            <a:xfrm flipH="1">
              <a:off x="7894278" y="4230876"/>
              <a:ext cx="431726" cy="174639"/>
            </a:xfrm>
            <a:custGeom>
              <a:avLst/>
              <a:gdLst/>
              <a:ahLst/>
              <a:cxnLst/>
              <a:rect l="l" t="t" r="r" b="b"/>
              <a:pathLst>
                <a:path w="4121" h="1667" extrusionOk="0">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9;p44">
              <a:extLst>
                <a:ext uri="{FF2B5EF4-FFF2-40B4-BE49-F238E27FC236}">
                  <a16:creationId xmlns:a16="http://schemas.microsoft.com/office/drawing/2014/main" id="{B3D487A8-5E4E-AE54-F022-757F73A63975}"/>
                </a:ext>
              </a:extLst>
            </p:cNvPr>
            <p:cNvSpPr/>
            <p:nvPr/>
          </p:nvSpPr>
          <p:spPr>
            <a:xfrm flipH="1">
              <a:off x="7941736" y="4324429"/>
              <a:ext cx="395478" cy="162172"/>
            </a:xfrm>
            <a:custGeom>
              <a:avLst/>
              <a:gdLst/>
              <a:ahLst/>
              <a:cxnLst/>
              <a:rect l="l" t="t" r="r" b="b"/>
              <a:pathLst>
                <a:path w="3775" h="1548" extrusionOk="0">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20;p44">
              <a:extLst>
                <a:ext uri="{FF2B5EF4-FFF2-40B4-BE49-F238E27FC236}">
                  <a16:creationId xmlns:a16="http://schemas.microsoft.com/office/drawing/2014/main" id="{D5702578-B080-3B36-A568-2270451A9DC3}"/>
                </a:ext>
              </a:extLst>
            </p:cNvPr>
            <p:cNvSpPr/>
            <p:nvPr/>
          </p:nvSpPr>
          <p:spPr>
            <a:xfrm flipH="1">
              <a:off x="7987831" y="4413059"/>
              <a:ext cx="360593" cy="149706"/>
            </a:xfrm>
            <a:custGeom>
              <a:avLst/>
              <a:gdLst/>
              <a:ahLst/>
              <a:cxnLst/>
              <a:rect l="l" t="t" r="r" b="b"/>
              <a:pathLst>
                <a:path w="3442" h="1429" extrusionOk="0">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21;p44">
              <a:extLst>
                <a:ext uri="{FF2B5EF4-FFF2-40B4-BE49-F238E27FC236}">
                  <a16:creationId xmlns:a16="http://schemas.microsoft.com/office/drawing/2014/main" id="{5E85C3C6-704D-6FB9-F457-B984A384C3DB}"/>
                </a:ext>
              </a:extLst>
            </p:cNvPr>
            <p:cNvSpPr/>
            <p:nvPr/>
          </p:nvSpPr>
          <p:spPr>
            <a:xfrm flipH="1">
              <a:off x="8111346" y="4138579"/>
              <a:ext cx="204706" cy="103610"/>
            </a:xfrm>
            <a:custGeom>
              <a:avLst/>
              <a:gdLst/>
              <a:ahLst/>
              <a:cxnLst/>
              <a:rect l="l" t="t" r="r" b="b"/>
              <a:pathLst>
                <a:path w="1954" h="989" extrusionOk="0">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22;p44">
              <a:extLst>
                <a:ext uri="{FF2B5EF4-FFF2-40B4-BE49-F238E27FC236}">
                  <a16:creationId xmlns:a16="http://schemas.microsoft.com/office/drawing/2014/main" id="{815591C2-AAE8-B82D-8EB3-D9DD002A718F}"/>
                </a:ext>
              </a:extLst>
            </p:cNvPr>
            <p:cNvSpPr/>
            <p:nvPr/>
          </p:nvSpPr>
          <p:spPr>
            <a:xfrm flipH="1">
              <a:off x="8142565" y="4230876"/>
              <a:ext cx="183439" cy="96172"/>
            </a:xfrm>
            <a:custGeom>
              <a:avLst/>
              <a:gdLst/>
              <a:ahLst/>
              <a:cxnLst/>
              <a:rect l="l" t="t" r="r" b="b"/>
              <a:pathLst>
                <a:path w="1751" h="918" extrusionOk="0">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23;p44">
              <a:extLst>
                <a:ext uri="{FF2B5EF4-FFF2-40B4-BE49-F238E27FC236}">
                  <a16:creationId xmlns:a16="http://schemas.microsoft.com/office/drawing/2014/main" id="{0326F30C-CAAE-B451-732C-EA4DEEB17AE3}"/>
                </a:ext>
              </a:extLst>
            </p:cNvPr>
            <p:cNvSpPr/>
            <p:nvPr/>
          </p:nvSpPr>
          <p:spPr>
            <a:xfrm flipH="1">
              <a:off x="8173680" y="4322020"/>
              <a:ext cx="163534" cy="89781"/>
            </a:xfrm>
            <a:custGeom>
              <a:avLst/>
              <a:gdLst/>
              <a:ahLst/>
              <a:cxnLst/>
              <a:rect l="l" t="t" r="r" b="b"/>
              <a:pathLst>
                <a:path w="1561" h="857" extrusionOk="0">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24;p44">
              <a:extLst>
                <a:ext uri="{FF2B5EF4-FFF2-40B4-BE49-F238E27FC236}">
                  <a16:creationId xmlns:a16="http://schemas.microsoft.com/office/drawing/2014/main" id="{8B43B223-197C-9F1A-E908-72D3F2A95A42}"/>
                </a:ext>
              </a:extLst>
            </p:cNvPr>
            <p:cNvSpPr/>
            <p:nvPr/>
          </p:nvSpPr>
          <p:spPr>
            <a:xfrm flipH="1">
              <a:off x="8204899" y="4413059"/>
              <a:ext cx="143525" cy="82343"/>
            </a:xfrm>
            <a:custGeom>
              <a:avLst/>
              <a:gdLst/>
              <a:ahLst/>
              <a:cxnLst/>
              <a:rect l="l" t="t" r="r" b="b"/>
              <a:pathLst>
                <a:path w="1370" h="786" extrusionOk="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1325;p44">
              <a:extLst>
                <a:ext uri="{FF2B5EF4-FFF2-40B4-BE49-F238E27FC236}">
                  <a16:creationId xmlns:a16="http://schemas.microsoft.com/office/drawing/2014/main" id="{6B3E55BA-4F59-9C4C-0BB4-6C9C3E89B93D}"/>
                </a:ext>
              </a:extLst>
            </p:cNvPr>
            <p:cNvGrpSpPr/>
            <p:nvPr/>
          </p:nvGrpSpPr>
          <p:grpSpPr>
            <a:xfrm flipH="1">
              <a:off x="6835336" y="2503331"/>
              <a:ext cx="1595431" cy="1513094"/>
              <a:chOff x="844375" y="2446900"/>
              <a:chExt cx="1476977" cy="1400754"/>
            </a:xfrm>
          </p:grpSpPr>
          <p:sp>
            <p:nvSpPr>
              <p:cNvPr id="27" name="Google Shape;1326;p44">
                <a:extLst>
                  <a:ext uri="{FF2B5EF4-FFF2-40B4-BE49-F238E27FC236}">
                    <a16:creationId xmlns:a16="http://schemas.microsoft.com/office/drawing/2014/main" id="{0AECF725-3FE8-6455-14AE-6274D691EFC4}"/>
                  </a:ext>
                </a:extLst>
              </p:cNvPr>
              <p:cNvSpPr/>
              <p:nvPr/>
            </p:nvSpPr>
            <p:spPr>
              <a:xfrm>
                <a:off x="1643429" y="2446900"/>
                <a:ext cx="205608" cy="321117"/>
              </a:xfrm>
              <a:custGeom>
                <a:avLst/>
                <a:gdLst/>
                <a:ahLst/>
                <a:cxnLst/>
                <a:rect l="l" t="t" r="r" b="b"/>
                <a:pathLst>
                  <a:path w="2120" h="3311" extrusionOk="0">
                    <a:moveTo>
                      <a:pt x="1" y="0"/>
                    </a:moveTo>
                    <a:lnTo>
                      <a:pt x="155" y="3191"/>
                    </a:lnTo>
                    <a:lnTo>
                      <a:pt x="584" y="3310"/>
                    </a:lnTo>
                    <a:lnTo>
                      <a:pt x="2120" y="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7;p44">
                <a:extLst>
                  <a:ext uri="{FF2B5EF4-FFF2-40B4-BE49-F238E27FC236}">
                    <a16:creationId xmlns:a16="http://schemas.microsoft.com/office/drawing/2014/main" id="{1444B122-E3BF-7098-7F55-AE640E822A57}"/>
                  </a:ext>
                </a:extLst>
              </p:cNvPr>
              <p:cNvSpPr/>
              <p:nvPr/>
            </p:nvSpPr>
            <p:spPr>
              <a:xfrm>
                <a:off x="1969103" y="3593553"/>
                <a:ext cx="352250" cy="254101"/>
              </a:xfrm>
              <a:custGeom>
                <a:avLst/>
                <a:gdLst/>
                <a:ahLst/>
                <a:cxnLst/>
                <a:rect l="l" t="t" r="r" b="b"/>
                <a:pathLst>
                  <a:path w="3632" h="2620" extrusionOk="0">
                    <a:moveTo>
                      <a:pt x="191" y="0"/>
                    </a:moveTo>
                    <a:lnTo>
                      <a:pt x="0" y="417"/>
                    </a:lnTo>
                    <a:lnTo>
                      <a:pt x="2286" y="2620"/>
                    </a:lnTo>
                    <a:lnTo>
                      <a:pt x="3632" y="1000"/>
                    </a:lnTo>
                    <a:lnTo>
                      <a:pt x="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8;p44">
                <a:extLst>
                  <a:ext uri="{FF2B5EF4-FFF2-40B4-BE49-F238E27FC236}">
                    <a16:creationId xmlns:a16="http://schemas.microsoft.com/office/drawing/2014/main" id="{3F84065E-F456-9E7B-FE91-E1B776F89AA6}"/>
                  </a:ext>
                </a:extLst>
              </p:cNvPr>
              <p:cNvSpPr/>
              <p:nvPr/>
            </p:nvSpPr>
            <p:spPr>
              <a:xfrm>
                <a:off x="1957562" y="2874119"/>
                <a:ext cx="311807" cy="201050"/>
              </a:xfrm>
              <a:custGeom>
                <a:avLst/>
                <a:gdLst/>
                <a:ahLst/>
                <a:cxnLst/>
                <a:rect l="l" t="t" r="r" b="b"/>
                <a:pathLst>
                  <a:path w="3215" h="2073" extrusionOk="0">
                    <a:moveTo>
                      <a:pt x="3120" y="1"/>
                    </a:moveTo>
                    <a:lnTo>
                      <a:pt x="0" y="1691"/>
                    </a:lnTo>
                    <a:lnTo>
                      <a:pt x="143" y="2072"/>
                    </a:lnTo>
                    <a:lnTo>
                      <a:pt x="3215" y="1239"/>
                    </a:lnTo>
                    <a:lnTo>
                      <a:pt x="3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9;p44">
                <a:extLst>
                  <a:ext uri="{FF2B5EF4-FFF2-40B4-BE49-F238E27FC236}">
                    <a16:creationId xmlns:a16="http://schemas.microsoft.com/office/drawing/2014/main" id="{406380C3-A3D3-731A-59A1-43B87220CB04}"/>
                  </a:ext>
                </a:extLst>
              </p:cNvPr>
              <p:cNvSpPr/>
              <p:nvPr/>
            </p:nvSpPr>
            <p:spPr>
              <a:xfrm>
                <a:off x="1758938" y="2614296"/>
                <a:ext cx="219477" cy="221805"/>
              </a:xfrm>
              <a:custGeom>
                <a:avLst/>
                <a:gdLst/>
                <a:ahLst/>
                <a:cxnLst/>
                <a:rect l="l" t="t" r="r" b="b"/>
                <a:pathLst>
                  <a:path w="2263" h="2287" extrusionOk="0">
                    <a:moveTo>
                      <a:pt x="1822" y="1"/>
                    </a:moveTo>
                    <a:lnTo>
                      <a:pt x="0" y="1965"/>
                    </a:lnTo>
                    <a:lnTo>
                      <a:pt x="274" y="2287"/>
                    </a:lnTo>
                    <a:lnTo>
                      <a:pt x="2262" y="1168"/>
                    </a:lnTo>
                    <a:lnTo>
                      <a:pt x="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30;p44">
                <a:extLst>
                  <a:ext uri="{FF2B5EF4-FFF2-40B4-BE49-F238E27FC236}">
                    <a16:creationId xmlns:a16="http://schemas.microsoft.com/office/drawing/2014/main" id="{2CC586CF-4D56-A519-0650-C13D818B3431}"/>
                  </a:ext>
                </a:extLst>
              </p:cNvPr>
              <p:cNvSpPr/>
              <p:nvPr/>
            </p:nvSpPr>
            <p:spPr>
              <a:xfrm>
                <a:off x="844375" y="2498884"/>
                <a:ext cx="252937" cy="303757"/>
              </a:xfrm>
              <a:custGeom>
                <a:avLst/>
                <a:gdLst/>
                <a:ahLst/>
                <a:cxnLst/>
                <a:rect l="l" t="t" r="r" b="b"/>
                <a:pathLst>
                  <a:path w="2608" h="3132" extrusionOk="0">
                    <a:moveTo>
                      <a:pt x="1501" y="0"/>
                    </a:moveTo>
                    <a:lnTo>
                      <a:pt x="1" y="453"/>
                    </a:lnTo>
                    <a:lnTo>
                      <a:pt x="2251" y="3131"/>
                    </a:lnTo>
                    <a:lnTo>
                      <a:pt x="2608" y="2941"/>
                    </a:lnTo>
                    <a:lnTo>
                      <a:pt x="15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oogle Shape;1275;p44">
            <a:extLst>
              <a:ext uri="{FF2B5EF4-FFF2-40B4-BE49-F238E27FC236}">
                <a16:creationId xmlns:a16="http://schemas.microsoft.com/office/drawing/2014/main" id="{7F9A20F0-529F-525A-6AF6-333F9CE849EE}"/>
              </a:ext>
            </a:extLst>
          </p:cNvPr>
          <p:cNvGrpSpPr/>
          <p:nvPr userDrawn="1"/>
        </p:nvGrpSpPr>
        <p:grpSpPr>
          <a:xfrm>
            <a:off x="192192" y="202851"/>
            <a:ext cx="812943" cy="1099226"/>
            <a:chOff x="6378250" y="3829050"/>
            <a:chExt cx="692175" cy="1531125"/>
          </a:xfrm>
        </p:grpSpPr>
        <p:sp>
          <p:nvSpPr>
            <p:cNvPr id="33" name="Google Shape;1276;p44">
              <a:extLst>
                <a:ext uri="{FF2B5EF4-FFF2-40B4-BE49-F238E27FC236}">
                  <a16:creationId xmlns:a16="http://schemas.microsoft.com/office/drawing/2014/main" id="{EAA342B2-41D1-39EA-F3EE-12FFA86804F1}"/>
                </a:ext>
              </a:extLst>
            </p:cNvPr>
            <p:cNvSpPr/>
            <p:nvPr/>
          </p:nvSpPr>
          <p:spPr>
            <a:xfrm>
              <a:off x="6453300" y="3829050"/>
              <a:ext cx="374450" cy="567925"/>
            </a:xfrm>
            <a:custGeom>
              <a:avLst/>
              <a:gdLst/>
              <a:ahLst/>
              <a:cxnLst/>
              <a:rect l="l" t="t" r="r" b="b"/>
              <a:pathLst>
                <a:path w="14978" h="22717" extrusionOk="0">
                  <a:moveTo>
                    <a:pt x="2535" y="1"/>
                  </a:moveTo>
                  <a:cubicBezTo>
                    <a:pt x="1134" y="1"/>
                    <a:pt x="0" y="1168"/>
                    <a:pt x="0" y="2536"/>
                  </a:cubicBezTo>
                  <a:lnTo>
                    <a:pt x="0" y="20182"/>
                  </a:lnTo>
                  <a:cubicBezTo>
                    <a:pt x="0" y="21583"/>
                    <a:pt x="1168" y="22717"/>
                    <a:pt x="2535" y="22717"/>
                  </a:cubicBezTo>
                  <a:lnTo>
                    <a:pt x="12409" y="22717"/>
                  </a:lnTo>
                  <a:cubicBezTo>
                    <a:pt x="13844" y="22717"/>
                    <a:pt x="14978" y="21549"/>
                    <a:pt x="14978" y="20182"/>
                  </a:cubicBezTo>
                  <a:lnTo>
                    <a:pt x="14978" y="2536"/>
                  </a:lnTo>
                  <a:cubicBezTo>
                    <a:pt x="14978" y="1135"/>
                    <a:pt x="13844" y="1"/>
                    <a:pt x="12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7;p44">
              <a:extLst>
                <a:ext uri="{FF2B5EF4-FFF2-40B4-BE49-F238E27FC236}">
                  <a16:creationId xmlns:a16="http://schemas.microsoft.com/office/drawing/2014/main" id="{59C255D4-F629-38EE-BC60-4081A5D84F85}"/>
                </a:ext>
              </a:extLst>
            </p:cNvPr>
            <p:cNvSpPr/>
            <p:nvPr/>
          </p:nvSpPr>
          <p:spPr>
            <a:xfrm>
              <a:off x="6535850" y="4113425"/>
              <a:ext cx="210175" cy="167650"/>
            </a:xfrm>
            <a:custGeom>
              <a:avLst/>
              <a:gdLst/>
              <a:ahLst/>
              <a:cxnLst/>
              <a:rect l="l" t="t" r="r" b="b"/>
              <a:pathLst>
                <a:path w="8407" h="6706" extrusionOk="0">
                  <a:moveTo>
                    <a:pt x="1" y="1"/>
                  </a:moveTo>
                  <a:lnTo>
                    <a:pt x="1" y="5204"/>
                  </a:lnTo>
                  <a:lnTo>
                    <a:pt x="34" y="5204"/>
                  </a:lnTo>
                  <a:cubicBezTo>
                    <a:pt x="34" y="6038"/>
                    <a:pt x="668" y="6705"/>
                    <a:pt x="1435" y="6705"/>
                  </a:cubicBezTo>
                  <a:lnTo>
                    <a:pt x="7006" y="6705"/>
                  </a:lnTo>
                  <a:cubicBezTo>
                    <a:pt x="7773" y="6705"/>
                    <a:pt x="8407" y="6038"/>
                    <a:pt x="8407" y="5204"/>
                  </a:cubicBezTo>
                  <a:lnTo>
                    <a:pt x="8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8;p44">
              <a:extLst>
                <a:ext uri="{FF2B5EF4-FFF2-40B4-BE49-F238E27FC236}">
                  <a16:creationId xmlns:a16="http://schemas.microsoft.com/office/drawing/2014/main" id="{18CA1C42-C1E6-AA7B-E8BC-AD2D1D4DE1D9}"/>
                </a:ext>
              </a:extLst>
            </p:cNvPr>
            <p:cNvSpPr/>
            <p:nvPr/>
          </p:nvSpPr>
          <p:spPr>
            <a:xfrm>
              <a:off x="6585900" y="4180975"/>
              <a:ext cx="125950" cy="100100"/>
            </a:xfrm>
            <a:custGeom>
              <a:avLst/>
              <a:gdLst/>
              <a:ahLst/>
              <a:cxnLst/>
              <a:rect l="l" t="t" r="r" b="b"/>
              <a:pathLst>
                <a:path w="5038" h="4004" extrusionOk="0">
                  <a:moveTo>
                    <a:pt x="2435" y="0"/>
                  </a:moveTo>
                  <a:cubicBezTo>
                    <a:pt x="0" y="0"/>
                    <a:pt x="0" y="4003"/>
                    <a:pt x="0" y="4003"/>
                  </a:cubicBezTo>
                  <a:lnTo>
                    <a:pt x="5037" y="4003"/>
                  </a:lnTo>
                  <a:cubicBezTo>
                    <a:pt x="5037" y="4003"/>
                    <a:pt x="4904" y="0"/>
                    <a:pt x="2435" y="0"/>
                  </a:cubicBezTo>
                  <a:close/>
                </a:path>
              </a:pathLst>
            </a:custGeom>
            <a:solidFill>
              <a:srgbClr val="CED0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9;p44">
              <a:extLst>
                <a:ext uri="{FF2B5EF4-FFF2-40B4-BE49-F238E27FC236}">
                  <a16:creationId xmlns:a16="http://schemas.microsoft.com/office/drawing/2014/main" id="{1B4752FD-F64C-D7BD-9D4D-2671B4CFF347}"/>
                </a:ext>
              </a:extLst>
            </p:cNvPr>
            <p:cNvSpPr/>
            <p:nvPr/>
          </p:nvSpPr>
          <p:spPr>
            <a:xfrm>
              <a:off x="6536700" y="4113425"/>
              <a:ext cx="210175" cy="14200"/>
            </a:xfrm>
            <a:custGeom>
              <a:avLst/>
              <a:gdLst/>
              <a:ahLst/>
              <a:cxnLst/>
              <a:rect l="l" t="t" r="r" b="b"/>
              <a:pathLst>
                <a:path w="8407" h="568" extrusionOk="0">
                  <a:moveTo>
                    <a:pt x="0" y="1"/>
                  </a:moveTo>
                  <a:lnTo>
                    <a:pt x="0" y="568"/>
                  </a:lnTo>
                  <a:lnTo>
                    <a:pt x="8406" y="568"/>
                  </a:lnTo>
                  <a:lnTo>
                    <a:pt x="8406" y="1"/>
                  </a:lnTo>
                  <a:close/>
                </a:path>
              </a:pathLst>
            </a:custGeom>
            <a:solidFill>
              <a:srgbClr val="CED0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80;p44">
              <a:extLst>
                <a:ext uri="{FF2B5EF4-FFF2-40B4-BE49-F238E27FC236}">
                  <a16:creationId xmlns:a16="http://schemas.microsoft.com/office/drawing/2014/main" id="{3D2FB2B7-1345-3960-7C79-0672D3DA6F6C}"/>
                </a:ext>
              </a:extLst>
            </p:cNvPr>
            <p:cNvSpPr/>
            <p:nvPr/>
          </p:nvSpPr>
          <p:spPr>
            <a:xfrm>
              <a:off x="6536700" y="3944975"/>
              <a:ext cx="210175" cy="167650"/>
            </a:xfrm>
            <a:custGeom>
              <a:avLst/>
              <a:gdLst/>
              <a:ahLst/>
              <a:cxnLst/>
              <a:rect l="l" t="t" r="r" b="b"/>
              <a:pathLst>
                <a:path w="8407" h="6706" extrusionOk="0">
                  <a:moveTo>
                    <a:pt x="1401" y="0"/>
                  </a:moveTo>
                  <a:cubicBezTo>
                    <a:pt x="634" y="0"/>
                    <a:pt x="0" y="668"/>
                    <a:pt x="0" y="1501"/>
                  </a:cubicBezTo>
                  <a:lnTo>
                    <a:pt x="0" y="6705"/>
                  </a:lnTo>
                  <a:lnTo>
                    <a:pt x="8406" y="6705"/>
                  </a:lnTo>
                  <a:lnTo>
                    <a:pt x="8406" y="1501"/>
                  </a:lnTo>
                  <a:cubicBezTo>
                    <a:pt x="8406" y="668"/>
                    <a:pt x="7739" y="0"/>
                    <a:pt x="7005" y="0"/>
                  </a:cubicBezTo>
                  <a:close/>
                </a:path>
              </a:pathLst>
            </a:custGeom>
            <a:solidFill>
              <a:srgbClr val="F4F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81;p44">
              <a:extLst>
                <a:ext uri="{FF2B5EF4-FFF2-40B4-BE49-F238E27FC236}">
                  <a16:creationId xmlns:a16="http://schemas.microsoft.com/office/drawing/2014/main" id="{FF74DBF1-4F19-31FB-0066-DE4F03C91479}"/>
                </a:ext>
              </a:extLst>
            </p:cNvPr>
            <p:cNvSpPr/>
            <p:nvPr/>
          </p:nvSpPr>
          <p:spPr>
            <a:xfrm>
              <a:off x="6582550" y="4024200"/>
              <a:ext cx="47575" cy="53400"/>
            </a:xfrm>
            <a:custGeom>
              <a:avLst/>
              <a:gdLst/>
              <a:ahLst/>
              <a:cxnLst/>
              <a:rect l="l" t="t" r="r" b="b"/>
              <a:pathLst>
                <a:path w="1903" h="2136" extrusionOk="0">
                  <a:moveTo>
                    <a:pt x="968" y="234"/>
                  </a:moveTo>
                  <a:cubicBezTo>
                    <a:pt x="1168" y="234"/>
                    <a:pt x="1335" y="301"/>
                    <a:pt x="1435" y="467"/>
                  </a:cubicBezTo>
                  <a:cubicBezTo>
                    <a:pt x="1568" y="601"/>
                    <a:pt x="1635" y="801"/>
                    <a:pt x="1635" y="1068"/>
                  </a:cubicBezTo>
                  <a:cubicBezTo>
                    <a:pt x="1635" y="1335"/>
                    <a:pt x="1568" y="1535"/>
                    <a:pt x="1435" y="1668"/>
                  </a:cubicBezTo>
                  <a:cubicBezTo>
                    <a:pt x="1335" y="1835"/>
                    <a:pt x="1168" y="1902"/>
                    <a:pt x="968" y="1902"/>
                  </a:cubicBezTo>
                  <a:cubicBezTo>
                    <a:pt x="768" y="1902"/>
                    <a:pt x="601" y="1835"/>
                    <a:pt x="468" y="1668"/>
                  </a:cubicBezTo>
                  <a:cubicBezTo>
                    <a:pt x="368" y="1535"/>
                    <a:pt x="301" y="1335"/>
                    <a:pt x="301" y="1068"/>
                  </a:cubicBezTo>
                  <a:cubicBezTo>
                    <a:pt x="301" y="801"/>
                    <a:pt x="368" y="601"/>
                    <a:pt x="468" y="467"/>
                  </a:cubicBezTo>
                  <a:cubicBezTo>
                    <a:pt x="601" y="301"/>
                    <a:pt x="768" y="234"/>
                    <a:pt x="968" y="234"/>
                  </a:cubicBezTo>
                  <a:close/>
                  <a:moveTo>
                    <a:pt x="968" y="0"/>
                  </a:moveTo>
                  <a:cubicBezTo>
                    <a:pt x="668" y="0"/>
                    <a:pt x="434" y="100"/>
                    <a:pt x="268" y="301"/>
                  </a:cubicBezTo>
                  <a:cubicBezTo>
                    <a:pt x="101" y="501"/>
                    <a:pt x="1" y="734"/>
                    <a:pt x="1" y="1068"/>
                  </a:cubicBezTo>
                  <a:cubicBezTo>
                    <a:pt x="1" y="1401"/>
                    <a:pt x="101" y="1668"/>
                    <a:pt x="268" y="1835"/>
                  </a:cubicBezTo>
                  <a:cubicBezTo>
                    <a:pt x="434" y="2035"/>
                    <a:pt x="668" y="2135"/>
                    <a:pt x="968" y="2135"/>
                  </a:cubicBezTo>
                  <a:cubicBezTo>
                    <a:pt x="1268" y="2135"/>
                    <a:pt x="1468" y="2035"/>
                    <a:pt x="1669" y="1835"/>
                  </a:cubicBezTo>
                  <a:cubicBezTo>
                    <a:pt x="1835" y="1668"/>
                    <a:pt x="1902" y="1401"/>
                    <a:pt x="1902" y="1068"/>
                  </a:cubicBezTo>
                  <a:cubicBezTo>
                    <a:pt x="1902" y="734"/>
                    <a:pt x="1835" y="501"/>
                    <a:pt x="1669" y="301"/>
                  </a:cubicBezTo>
                  <a:cubicBezTo>
                    <a:pt x="1468" y="100"/>
                    <a:pt x="1268" y="0"/>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82;p44">
              <a:extLst>
                <a:ext uri="{FF2B5EF4-FFF2-40B4-BE49-F238E27FC236}">
                  <a16:creationId xmlns:a16="http://schemas.microsoft.com/office/drawing/2014/main" id="{2303399A-145D-BE72-4201-F9152FCD8FEF}"/>
                </a:ext>
              </a:extLst>
            </p:cNvPr>
            <p:cNvSpPr/>
            <p:nvPr/>
          </p:nvSpPr>
          <p:spPr>
            <a:xfrm>
              <a:off x="6640925" y="4025025"/>
              <a:ext cx="39225" cy="51725"/>
            </a:xfrm>
            <a:custGeom>
              <a:avLst/>
              <a:gdLst/>
              <a:ahLst/>
              <a:cxnLst/>
              <a:rect l="l" t="t" r="r" b="b"/>
              <a:pathLst>
                <a:path w="1569" h="2069" extrusionOk="0">
                  <a:moveTo>
                    <a:pt x="1" y="1"/>
                  </a:moveTo>
                  <a:lnTo>
                    <a:pt x="1" y="2069"/>
                  </a:lnTo>
                  <a:lnTo>
                    <a:pt x="268" y="2069"/>
                  </a:lnTo>
                  <a:lnTo>
                    <a:pt x="268" y="334"/>
                  </a:lnTo>
                  <a:lnTo>
                    <a:pt x="1202" y="2069"/>
                  </a:lnTo>
                  <a:lnTo>
                    <a:pt x="1568" y="2069"/>
                  </a:lnTo>
                  <a:lnTo>
                    <a:pt x="1568" y="1"/>
                  </a:lnTo>
                  <a:lnTo>
                    <a:pt x="1302" y="1"/>
                  </a:lnTo>
                  <a:lnTo>
                    <a:pt x="1302" y="1735"/>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83;p44">
              <a:extLst>
                <a:ext uri="{FF2B5EF4-FFF2-40B4-BE49-F238E27FC236}">
                  <a16:creationId xmlns:a16="http://schemas.microsoft.com/office/drawing/2014/main" id="{0B6D51C9-5DC4-8F0B-0F91-D60A86A1B3AD}"/>
                </a:ext>
              </a:extLst>
            </p:cNvPr>
            <p:cNvSpPr/>
            <p:nvPr/>
          </p:nvSpPr>
          <p:spPr>
            <a:xfrm>
              <a:off x="6616750" y="3944975"/>
              <a:ext cx="48400" cy="55050"/>
            </a:xfrm>
            <a:custGeom>
              <a:avLst/>
              <a:gdLst/>
              <a:ahLst/>
              <a:cxnLst/>
              <a:rect l="l" t="t" r="r" b="b"/>
              <a:pathLst>
                <a:path w="1936" h="2202" extrusionOk="0">
                  <a:moveTo>
                    <a:pt x="0" y="0"/>
                  </a:moveTo>
                  <a:lnTo>
                    <a:pt x="0" y="1401"/>
                  </a:lnTo>
                  <a:cubicBezTo>
                    <a:pt x="0" y="1835"/>
                    <a:pt x="334" y="2202"/>
                    <a:pt x="801" y="2202"/>
                  </a:cubicBezTo>
                  <a:lnTo>
                    <a:pt x="1134" y="2202"/>
                  </a:lnTo>
                  <a:cubicBezTo>
                    <a:pt x="1535" y="2202"/>
                    <a:pt x="1935" y="1868"/>
                    <a:pt x="1935" y="1401"/>
                  </a:cubicBezTo>
                  <a:lnTo>
                    <a:pt x="1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84;p44">
              <a:extLst>
                <a:ext uri="{FF2B5EF4-FFF2-40B4-BE49-F238E27FC236}">
                  <a16:creationId xmlns:a16="http://schemas.microsoft.com/office/drawing/2014/main" id="{AA444060-7A48-BACA-1B69-675FCE4C5D88}"/>
                </a:ext>
              </a:extLst>
            </p:cNvPr>
            <p:cNvSpPr/>
            <p:nvPr/>
          </p:nvSpPr>
          <p:spPr>
            <a:xfrm>
              <a:off x="6615900" y="4226000"/>
              <a:ext cx="47575" cy="55075"/>
            </a:xfrm>
            <a:custGeom>
              <a:avLst/>
              <a:gdLst/>
              <a:ahLst/>
              <a:cxnLst/>
              <a:rect l="l" t="t" r="r" b="b"/>
              <a:pathLst>
                <a:path w="1903" h="2203" extrusionOk="0">
                  <a:moveTo>
                    <a:pt x="802" y="1"/>
                  </a:moveTo>
                  <a:cubicBezTo>
                    <a:pt x="368" y="1"/>
                    <a:pt x="1" y="334"/>
                    <a:pt x="1" y="801"/>
                  </a:cubicBezTo>
                  <a:lnTo>
                    <a:pt x="1" y="2202"/>
                  </a:lnTo>
                  <a:lnTo>
                    <a:pt x="1902" y="2202"/>
                  </a:lnTo>
                  <a:lnTo>
                    <a:pt x="1902" y="801"/>
                  </a:lnTo>
                  <a:cubicBezTo>
                    <a:pt x="1902" y="368"/>
                    <a:pt x="1569" y="1"/>
                    <a:pt x="1135" y="1"/>
                  </a:cubicBezTo>
                  <a:close/>
                </a:path>
              </a:pathLst>
            </a:custGeom>
            <a:solidFill>
              <a:srgbClr val="D03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5;p44">
              <a:extLst>
                <a:ext uri="{FF2B5EF4-FFF2-40B4-BE49-F238E27FC236}">
                  <a16:creationId xmlns:a16="http://schemas.microsoft.com/office/drawing/2014/main" id="{697AB472-0C48-9BD3-93E3-6D1D89996C86}"/>
                </a:ext>
              </a:extLst>
            </p:cNvPr>
            <p:cNvSpPr/>
            <p:nvPr/>
          </p:nvSpPr>
          <p:spPr>
            <a:xfrm>
              <a:off x="6378250" y="4182700"/>
              <a:ext cx="692175" cy="1027175"/>
            </a:xfrm>
            <a:custGeom>
              <a:avLst/>
              <a:gdLst/>
              <a:ahLst/>
              <a:cxnLst/>
              <a:rect l="l" t="t" r="r" b="b"/>
              <a:pathLst>
                <a:path w="27687" h="41087" extrusionOk="0">
                  <a:moveTo>
                    <a:pt x="11000" y="0"/>
                  </a:moveTo>
                  <a:cubicBezTo>
                    <a:pt x="10300" y="0"/>
                    <a:pt x="9622" y="787"/>
                    <a:pt x="9307" y="1566"/>
                  </a:cubicBezTo>
                  <a:cubicBezTo>
                    <a:pt x="8406" y="3434"/>
                    <a:pt x="9073" y="11240"/>
                    <a:pt x="9073" y="15943"/>
                  </a:cubicBezTo>
                  <a:cubicBezTo>
                    <a:pt x="9651" y="23394"/>
                    <a:pt x="8028" y="23894"/>
                    <a:pt x="7582" y="23894"/>
                  </a:cubicBezTo>
                  <a:cubicBezTo>
                    <a:pt x="7513" y="23894"/>
                    <a:pt x="7472" y="23882"/>
                    <a:pt x="7472" y="23882"/>
                  </a:cubicBezTo>
                  <a:cubicBezTo>
                    <a:pt x="5729" y="18271"/>
                    <a:pt x="3628" y="15839"/>
                    <a:pt x="2231" y="15839"/>
                  </a:cubicBezTo>
                  <a:cubicBezTo>
                    <a:pt x="1676" y="15839"/>
                    <a:pt x="1233" y="16223"/>
                    <a:pt x="968" y="16944"/>
                  </a:cubicBezTo>
                  <a:cubicBezTo>
                    <a:pt x="0" y="19512"/>
                    <a:pt x="3303" y="27451"/>
                    <a:pt x="4370" y="31888"/>
                  </a:cubicBezTo>
                  <a:cubicBezTo>
                    <a:pt x="5471" y="36291"/>
                    <a:pt x="11208" y="40761"/>
                    <a:pt x="11208" y="40761"/>
                  </a:cubicBezTo>
                  <a:cubicBezTo>
                    <a:pt x="11781" y="40975"/>
                    <a:pt x="12922" y="41087"/>
                    <a:pt x="14301" y="41087"/>
                  </a:cubicBezTo>
                  <a:cubicBezTo>
                    <a:pt x="18064" y="41087"/>
                    <a:pt x="23598" y="40257"/>
                    <a:pt x="24184" y="38426"/>
                  </a:cubicBezTo>
                  <a:cubicBezTo>
                    <a:pt x="26186" y="34756"/>
                    <a:pt x="27520" y="23715"/>
                    <a:pt x="27520" y="23715"/>
                  </a:cubicBezTo>
                  <a:cubicBezTo>
                    <a:pt x="27687" y="21614"/>
                    <a:pt x="27520" y="19112"/>
                    <a:pt x="27053" y="18345"/>
                  </a:cubicBezTo>
                  <a:cubicBezTo>
                    <a:pt x="26607" y="17822"/>
                    <a:pt x="26179" y="17636"/>
                    <a:pt x="25795" y="17636"/>
                  </a:cubicBezTo>
                  <a:cubicBezTo>
                    <a:pt x="24856" y="17636"/>
                    <a:pt x="24184" y="18745"/>
                    <a:pt x="24184" y="18745"/>
                  </a:cubicBezTo>
                  <a:cubicBezTo>
                    <a:pt x="24184" y="18745"/>
                    <a:pt x="23851" y="17211"/>
                    <a:pt x="22983" y="16277"/>
                  </a:cubicBezTo>
                  <a:cubicBezTo>
                    <a:pt x="22643" y="15929"/>
                    <a:pt x="22307" y="15792"/>
                    <a:pt x="21988" y="15792"/>
                  </a:cubicBezTo>
                  <a:cubicBezTo>
                    <a:pt x="20776" y="15792"/>
                    <a:pt x="19814" y="17778"/>
                    <a:pt x="19814" y="17778"/>
                  </a:cubicBezTo>
                  <a:cubicBezTo>
                    <a:pt x="19720" y="16991"/>
                    <a:pt x="19092" y="15020"/>
                    <a:pt x="17344" y="15020"/>
                  </a:cubicBezTo>
                  <a:cubicBezTo>
                    <a:pt x="17238" y="15020"/>
                    <a:pt x="17127" y="15027"/>
                    <a:pt x="17012" y="15042"/>
                  </a:cubicBezTo>
                  <a:cubicBezTo>
                    <a:pt x="15711" y="15242"/>
                    <a:pt x="14444" y="18044"/>
                    <a:pt x="14444" y="18044"/>
                  </a:cubicBezTo>
                  <a:cubicBezTo>
                    <a:pt x="14444" y="18044"/>
                    <a:pt x="13543" y="9038"/>
                    <a:pt x="13043" y="5002"/>
                  </a:cubicBezTo>
                  <a:cubicBezTo>
                    <a:pt x="12749" y="1181"/>
                    <a:pt x="11858" y="0"/>
                    <a:pt x="11000" y="0"/>
                  </a:cubicBez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6;p44">
              <a:extLst>
                <a:ext uri="{FF2B5EF4-FFF2-40B4-BE49-F238E27FC236}">
                  <a16:creationId xmlns:a16="http://schemas.microsoft.com/office/drawing/2014/main" id="{F7F12CBD-6DF1-A669-6B32-E1BDA33EE616}"/>
                </a:ext>
              </a:extLst>
            </p:cNvPr>
            <p:cNvSpPr/>
            <p:nvPr/>
          </p:nvSpPr>
          <p:spPr>
            <a:xfrm>
              <a:off x="6615900" y="4196825"/>
              <a:ext cx="68425" cy="76975"/>
            </a:xfrm>
            <a:custGeom>
              <a:avLst/>
              <a:gdLst/>
              <a:ahLst/>
              <a:cxnLst/>
              <a:rect l="l" t="t" r="r" b="b"/>
              <a:pathLst>
                <a:path w="2737" h="3079" extrusionOk="0">
                  <a:moveTo>
                    <a:pt x="1469" y="0"/>
                  </a:moveTo>
                  <a:cubicBezTo>
                    <a:pt x="335" y="0"/>
                    <a:pt x="1" y="1968"/>
                    <a:pt x="1" y="2669"/>
                  </a:cubicBezTo>
                  <a:cubicBezTo>
                    <a:pt x="1" y="2968"/>
                    <a:pt x="499" y="3078"/>
                    <a:pt x="1071" y="3078"/>
                  </a:cubicBezTo>
                  <a:cubicBezTo>
                    <a:pt x="1838" y="3078"/>
                    <a:pt x="2736" y="2879"/>
                    <a:pt x="2736" y="2669"/>
                  </a:cubicBezTo>
                  <a:cubicBezTo>
                    <a:pt x="2736" y="2302"/>
                    <a:pt x="2469" y="0"/>
                    <a:pt x="1469" y="0"/>
                  </a:cubicBezTo>
                  <a:close/>
                </a:path>
              </a:pathLst>
            </a:custGeom>
            <a:solidFill>
              <a:srgbClr val="EDC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7;p44">
              <a:extLst>
                <a:ext uri="{FF2B5EF4-FFF2-40B4-BE49-F238E27FC236}">
                  <a16:creationId xmlns:a16="http://schemas.microsoft.com/office/drawing/2014/main" id="{27C89089-5CAB-5E82-E32D-A80F93D80D58}"/>
                </a:ext>
              </a:extLst>
            </p:cNvPr>
            <p:cNvSpPr/>
            <p:nvPr/>
          </p:nvSpPr>
          <p:spPr>
            <a:xfrm>
              <a:off x="6404925" y="4594150"/>
              <a:ext cx="76750" cy="76825"/>
            </a:xfrm>
            <a:custGeom>
              <a:avLst/>
              <a:gdLst/>
              <a:ahLst/>
              <a:cxnLst/>
              <a:rect l="l" t="t" r="r" b="b"/>
              <a:pathLst>
                <a:path w="3070" h="3073" extrusionOk="0">
                  <a:moveTo>
                    <a:pt x="1066" y="1"/>
                  </a:moveTo>
                  <a:cubicBezTo>
                    <a:pt x="967" y="1"/>
                    <a:pt x="867" y="17"/>
                    <a:pt x="768" y="52"/>
                  </a:cubicBezTo>
                  <a:cubicBezTo>
                    <a:pt x="101" y="286"/>
                    <a:pt x="1" y="1620"/>
                    <a:pt x="234" y="2654"/>
                  </a:cubicBezTo>
                  <a:cubicBezTo>
                    <a:pt x="282" y="2958"/>
                    <a:pt x="527" y="3072"/>
                    <a:pt x="854" y="3072"/>
                  </a:cubicBezTo>
                  <a:cubicBezTo>
                    <a:pt x="1677" y="3072"/>
                    <a:pt x="3022" y="2349"/>
                    <a:pt x="3069" y="2087"/>
                  </a:cubicBezTo>
                  <a:cubicBezTo>
                    <a:pt x="3069" y="1752"/>
                    <a:pt x="2097" y="1"/>
                    <a:pt x="1066" y="1"/>
                  </a:cubicBezTo>
                  <a:close/>
                </a:path>
              </a:pathLst>
            </a:custGeom>
            <a:solidFill>
              <a:srgbClr val="EDC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88;p44">
              <a:extLst>
                <a:ext uri="{FF2B5EF4-FFF2-40B4-BE49-F238E27FC236}">
                  <a16:creationId xmlns:a16="http://schemas.microsoft.com/office/drawing/2014/main" id="{4146E8D0-5909-156C-6A94-7D9D1CD459BE}"/>
                </a:ext>
              </a:extLst>
            </p:cNvPr>
            <p:cNvSpPr/>
            <p:nvPr/>
          </p:nvSpPr>
          <p:spPr>
            <a:xfrm>
              <a:off x="6571725" y="5099975"/>
              <a:ext cx="427825" cy="260200"/>
            </a:xfrm>
            <a:custGeom>
              <a:avLst/>
              <a:gdLst/>
              <a:ahLst/>
              <a:cxnLst/>
              <a:rect l="l" t="t" r="r" b="b"/>
              <a:pathLst>
                <a:path w="17113" h="10408" extrusionOk="0">
                  <a:moveTo>
                    <a:pt x="0" y="0"/>
                  </a:moveTo>
                  <a:cubicBezTo>
                    <a:pt x="0" y="0"/>
                    <a:pt x="3169" y="3102"/>
                    <a:pt x="3469" y="4070"/>
                  </a:cubicBezTo>
                  <a:cubicBezTo>
                    <a:pt x="3503" y="4203"/>
                    <a:pt x="3603" y="6872"/>
                    <a:pt x="3736" y="10408"/>
                  </a:cubicBezTo>
                  <a:lnTo>
                    <a:pt x="17112" y="10408"/>
                  </a:lnTo>
                  <a:lnTo>
                    <a:pt x="16445" y="1601"/>
                  </a:lnTo>
                  <a:lnTo>
                    <a:pt x="14744" y="701"/>
                  </a:lnTo>
                  <a:lnTo>
                    <a:pt x="0" y="0"/>
                  </a:ln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Εικόνα 46">
            <a:extLst>
              <a:ext uri="{FF2B5EF4-FFF2-40B4-BE49-F238E27FC236}">
                <a16:creationId xmlns:a16="http://schemas.microsoft.com/office/drawing/2014/main" id="{91817C11-0845-A40A-4445-73705FA4F8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984" y="6023094"/>
            <a:ext cx="605641" cy="756323"/>
          </a:xfrm>
          <a:prstGeom prst="rect">
            <a:avLst/>
          </a:prstGeom>
        </p:spPr>
      </p:pic>
    </p:spTree>
    <p:extLst>
      <p:ext uri="{BB962C8B-B14F-4D97-AF65-F5344CB8AC3E}">
        <p14:creationId xmlns:p14="http://schemas.microsoft.com/office/powerpoint/2010/main" val="288340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ADDAFF-B8A4-D0F5-063A-A2E29B8389F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80A78E6-DE50-0EAF-F2B8-C63851CA0B3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50A01B-F7AC-A209-FDB2-5B83E6628D17}"/>
              </a:ext>
            </a:extLst>
          </p:cNvPr>
          <p:cNvSpPr>
            <a:spLocks noGrp="1"/>
          </p:cNvSpPr>
          <p:nvPr>
            <p:ph type="dt" sz="half" idx="10"/>
          </p:nvPr>
        </p:nvSpPr>
        <p:spPr/>
        <p:txBody>
          <a:bodyPr/>
          <a:lstStyle/>
          <a:p>
            <a:fld id="{CDF1209E-21A4-4F6D-B3DC-9A5DB37A9DD6}" type="datetime1">
              <a:rPr lang="el-GR" smtClean="0"/>
              <a:t>30/1/2025</a:t>
            </a:fld>
            <a:endParaRPr lang="el-GR"/>
          </a:p>
        </p:txBody>
      </p:sp>
      <p:sp>
        <p:nvSpPr>
          <p:cNvPr id="5" name="Θέση υποσέλιδου 4">
            <a:extLst>
              <a:ext uri="{FF2B5EF4-FFF2-40B4-BE49-F238E27FC236}">
                <a16:creationId xmlns:a16="http://schemas.microsoft.com/office/drawing/2014/main" id="{89EBD5F6-5DEB-02B0-A8D0-6762CEA2A0C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1F52158-06B1-379D-8982-D42D1C54C673}"/>
              </a:ext>
            </a:extLst>
          </p:cNvPr>
          <p:cNvSpPr>
            <a:spLocks noGrp="1"/>
          </p:cNvSpPr>
          <p:nvPr>
            <p:ph type="sldNum" sz="quarter" idx="12"/>
          </p:nvPr>
        </p:nvSpPr>
        <p:spPr/>
        <p:txBody>
          <a:bodyPr/>
          <a:lstStyle/>
          <a:p>
            <a:fld id="{71CDB591-86B8-4FDD-BD5E-C4CF63DBE10C}" type="slidenum">
              <a:rPr lang="el-GR" smtClean="0"/>
              <a:t>‹#›</a:t>
            </a:fld>
            <a:endParaRPr lang="el-GR"/>
          </a:p>
        </p:txBody>
      </p:sp>
    </p:spTree>
    <p:extLst>
      <p:ext uri="{BB962C8B-B14F-4D97-AF65-F5344CB8AC3E}">
        <p14:creationId xmlns:p14="http://schemas.microsoft.com/office/powerpoint/2010/main" val="894983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89C0652-1020-7564-B1B9-DB37D8D994D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B86B519-6578-2156-9C54-546E7AD4104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6FE476-B908-3ADF-C889-3719A2767BDA}"/>
              </a:ext>
            </a:extLst>
          </p:cNvPr>
          <p:cNvSpPr>
            <a:spLocks noGrp="1"/>
          </p:cNvSpPr>
          <p:nvPr>
            <p:ph type="dt" sz="half" idx="10"/>
          </p:nvPr>
        </p:nvSpPr>
        <p:spPr/>
        <p:txBody>
          <a:bodyPr/>
          <a:lstStyle/>
          <a:p>
            <a:fld id="{730158A0-C49B-40E7-BB60-2BD029F31104}" type="datetime1">
              <a:rPr lang="el-GR" smtClean="0"/>
              <a:t>30/1/2025</a:t>
            </a:fld>
            <a:endParaRPr lang="el-GR"/>
          </a:p>
        </p:txBody>
      </p:sp>
      <p:sp>
        <p:nvSpPr>
          <p:cNvPr id="5" name="Θέση υποσέλιδου 4">
            <a:extLst>
              <a:ext uri="{FF2B5EF4-FFF2-40B4-BE49-F238E27FC236}">
                <a16:creationId xmlns:a16="http://schemas.microsoft.com/office/drawing/2014/main" id="{7BA27F1C-781B-08C8-22AC-A52A28E6A8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D4259C-0798-C6B4-C75C-7FBDE162EF30}"/>
              </a:ext>
            </a:extLst>
          </p:cNvPr>
          <p:cNvSpPr>
            <a:spLocks noGrp="1"/>
          </p:cNvSpPr>
          <p:nvPr>
            <p:ph type="sldNum" sz="quarter" idx="12"/>
          </p:nvPr>
        </p:nvSpPr>
        <p:spPr/>
        <p:txBody>
          <a:bodyPr/>
          <a:lstStyle/>
          <a:p>
            <a:fld id="{71CDB591-86B8-4FDD-BD5E-C4CF63DBE10C}" type="slidenum">
              <a:rPr lang="el-GR" smtClean="0"/>
              <a:t>‹#›</a:t>
            </a:fld>
            <a:endParaRPr lang="el-GR"/>
          </a:p>
        </p:txBody>
      </p:sp>
    </p:spTree>
    <p:extLst>
      <p:ext uri="{BB962C8B-B14F-4D97-AF65-F5344CB8AC3E}">
        <p14:creationId xmlns:p14="http://schemas.microsoft.com/office/powerpoint/2010/main" val="2058655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3BDD9-05BE-43BC-AB08-7DF0A99F95F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C59ACBF-675B-405D-8EF5-33DF7C4B7A9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B216620-EFE6-4BC8-AD80-EE6970B6A48A}"/>
              </a:ext>
            </a:extLst>
          </p:cNvPr>
          <p:cNvSpPr>
            <a:spLocks noGrp="1"/>
          </p:cNvSpPr>
          <p:nvPr>
            <p:ph type="dt" sz="half" idx="10"/>
          </p:nvPr>
        </p:nvSpPr>
        <p:spPr/>
        <p:txBody>
          <a:bodyPr/>
          <a:lstStyle/>
          <a:p>
            <a:fld id="{9ACB3FA3-C5D4-4BD9-B45C-5391F6922547}" type="datetime1">
              <a:rPr lang="el-GR" smtClean="0"/>
              <a:t>30/1/2025</a:t>
            </a:fld>
            <a:endParaRPr lang="el-GR"/>
          </a:p>
        </p:txBody>
      </p:sp>
      <p:sp>
        <p:nvSpPr>
          <p:cNvPr id="5" name="Θέση υποσέλιδου 4">
            <a:extLst>
              <a:ext uri="{FF2B5EF4-FFF2-40B4-BE49-F238E27FC236}">
                <a16:creationId xmlns:a16="http://schemas.microsoft.com/office/drawing/2014/main" id="{9F872786-D60F-4DE6-91D8-072AC078CE1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FF063AD-AFD2-41F6-9CE6-F1E9F022F993}"/>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2894183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DFF3DD-C67F-4996-848F-D5C70437DA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059A319-B297-4371-B604-C59C3D3D46E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0005BC-0D3D-4B32-9417-1DC374084A02}"/>
              </a:ext>
            </a:extLst>
          </p:cNvPr>
          <p:cNvSpPr>
            <a:spLocks noGrp="1"/>
          </p:cNvSpPr>
          <p:nvPr>
            <p:ph type="dt" sz="half" idx="10"/>
          </p:nvPr>
        </p:nvSpPr>
        <p:spPr/>
        <p:txBody>
          <a:bodyPr/>
          <a:lstStyle/>
          <a:p>
            <a:fld id="{B87A998E-DD50-42E4-96BB-DD836D1EC196}" type="datetime1">
              <a:rPr lang="el-GR" smtClean="0"/>
              <a:t>30/1/2025</a:t>
            </a:fld>
            <a:endParaRPr lang="el-GR"/>
          </a:p>
        </p:txBody>
      </p:sp>
      <p:sp>
        <p:nvSpPr>
          <p:cNvPr id="5" name="Θέση υποσέλιδου 4">
            <a:extLst>
              <a:ext uri="{FF2B5EF4-FFF2-40B4-BE49-F238E27FC236}">
                <a16:creationId xmlns:a16="http://schemas.microsoft.com/office/drawing/2014/main" id="{48F08BC5-DAC9-41FB-B45A-6099AB414A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0A79B4-21D5-4AA7-BED0-135B1502348B}"/>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2184263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97D135-C2A8-4495-8440-326F580C45E2}"/>
              </a:ext>
            </a:extLst>
          </p:cNvPr>
          <p:cNvSpPr>
            <a:spLocks noGrp="1"/>
          </p:cNvSpPr>
          <p:nvPr>
            <p:ph type="title"/>
          </p:nvPr>
        </p:nvSpPr>
        <p:spPr>
          <a:xfrm>
            <a:off x="831851" y="1709740"/>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AC12F42-0535-4B3C-94F0-A32500EB56C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91211E5-4ED3-4ACA-9989-067C3C6BA7EA}"/>
              </a:ext>
            </a:extLst>
          </p:cNvPr>
          <p:cNvSpPr>
            <a:spLocks noGrp="1"/>
          </p:cNvSpPr>
          <p:nvPr>
            <p:ph type="dt" sz="half" idx="10"/>
          </p:nvPr>
        </p:nvSpPr>
        <p:spPr/>
        <p:txBody>
          <a:bodyPr/>
          <a:lstStyle/>
          <a:p>
            <a:fld id="{3CA7BA8E-58B3-4BB0-A2E9-455AFBCDAB81}" type="datetime1">
              <a:rPr lang="el-GR" smtClean="0"/>
              <a:t>30/1/2025</a:t>
            </a:fld>
            <a:endParaRPr lang="el-GR"/>
          </a:p>
        </p:txBody>
      </p:sp>
      <p:sp>
        <p:nvSpPr>
          <p:cNvPr id="5" name="Θέση υποσέλιδου 4">
            <a:extLst>
              <a:ext uri="{FF2B5EF4-FFF2-40B4-BE49-F238E27FC236}">
                <a16:creationId xmlns:a16="http://schemas.microsoft.com/office/drawing/2014/main" id="{7FD90D15-9455-4192-BA2E-ADEE2CF9A7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E309816-F841-4D1C-8D7C-76B7BC811A89}"/>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2561040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D21F7D-D5ED-42C0-B868-4CF9F514A9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59F0B6A-14DC-400E-BD30-BBAA1A67BBB5}"/>
              </a:ext>
            </a:extLst>
          </p:cNvPr>
          <p:cNvSpPr>
            <a:spLocks noGrp="1"/>
          </p:cNvSpPr>
          <p:nvPr>
            <p:ph sz="half" idx="1"/>
          </p:nvPr>
        </p:nvSpPr>
        <p:spPr>
          <a:xfrm>
            <a:off x="838200" y="1825625"/>
            <a:ext cx="5181600" cy="435133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EBEE5D8-5333-4666-93E6-1FE586DD9CF7}"/>
              </a:ext>
            </a:extLst>
          </p:cNvPr>
          <p:cNvSpPr>
            <a:spLocks noGrp="1"/>
          </p:cNvSpPr>
          <p:nvPr>
            <p:ph sz="half" idx="2"/>
          </p:nvPr>
        </p:nvSpPr>
        <p:spPr>
          <a:xfrm>
            <a:off x="6172200" y="1825625"/>
            <a:ext cx="5181600" cy="435133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5CC5F6B-BBF5-42DA-86B0-94CEBAA0FD5B}"/>
              </a:ext>
            </a:extLst>
          </p:cNvPr>
          <p:cNvSpPr>
            <a:spLocks noGrp="1"/>
          </p:cNvSpPr>
          <p:nvPr>
            <p:ph type="dt" sz="half" idx="10"/>
          </p:nvPr>
        </p:nvSpPr>
        <p:spPr/>
        <p:txBody>
          <a:bodyPr/>
          <a:lstStyle/>
          <a:p>
            <a:fld id="{1F2A6C15-6616-419E-B8EA-B9CFF79B7B37}" type="datetime1">
              <a:rPr lang="el-GR" smtClean="0"/>
              <a:t>30/1/2025</a:t>
            </a:fld>
            <a:endParaRPr lang="el-GR"/>
          </a:p>
        </p:txBody>
      </p:sp>
      <p:sp>
        <p:nvSpPr>
          <p:cNvPr id="6" name="Θέση υποσέλιδου 5">
            <a:extLst>
              <a:ext uri="{FF2B5EF4-FFF2-40B4-BE49-F238E27FC236}">
                <a16:creationId xmlns:a16="http://schemas.microsoft.com/office/drawing/2014/main" id="{9A039CBF-5B3D-4969-AD82-BE2A72A32E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7F9073-65A8-45DB-A2A5-5B0F771F715F}"/>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4256051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FF2782-BFA0-42CC-9138-9B0C8545920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05CBEB3-E390-460D-B094-2251BD0E7AD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DE6060F-368D-4A39-89EA-8F2204B1622C}"/>
              </a:ext>
            </a:extLst>
          </p:cNvPr>
          <p:cNvSpPr>
            <a:spLocks noGrp="1"/>
          </p:cNvSpPr>
          <p:nvPr>
            <p:ph sz="half" idx="2"/>
          </p:nvPr>
        </p:nvSpPr>
        <p:spPr>
          <a:xfrm>
            <a:off x="839789"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351513F-526E-47B9-AB21-DF1F5FC09E8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43E2712-B64A-45AA-8DD6-4DE292F45328}"/>
              </a:ext>
            </a:extLst>
          </p:cNvPr>
          <p:cNvSpPr>
            <a:spLocks noGrp="1"/>
          </p:cNvSpPr>
          <p:nvPr>
            <p:ph sz="quarter" idx="4"/>
          </p:nvPr>
        </p:nvSpPr>
        <p:spPr>
          <a:xfrm>
            <a:off x="6172201"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FFB4FCF-A442-4CF9-B47B-E2A5AB2A5EE9}"/>
              </a:ext>
            </a:extLst>
          </p:cNvPr>
          <p:cNvSpPr>
            <a:spLocks noGrp="1"/>
          </p:cNvSpPr>
          <p:nvPr>
            <p:ph type="dt" sz="half" idx="10"/>
          </p:nvPr>
        </p:nvSpPr>
        <p:spPr/>
        <p:txBody>
          <a:bodyPr/>
          <a:lstStyle/>
          <a:p>
            <a:fld id="{46FB78F3-0E0B-4881-B039-B89636F99FC6}" type="datetime1">
              <a:rPr lang="el-GR" smtClean="0"/>
              <a:t>30/1/2025</a:t>
            </a:fld>
            <a:endParaRPr lang="el-GR"/>
          </a:p>
        </p:txBody>
      </p:sp>
      <p:sp>
        <p:nvSpPr>
          <p:cNvPr id="8" name="Θέση υποσέλιδου 7">
            <a:extLst>
              <a:ext uri="{FF2B5EF4-FFF2-40B4-BE49-F238E27FC236}">
                <a16:creationId xmlns:a16="http://schemas.microsoft.com/office/drawing/2014/main" id="{869F12EB-BDAD-4ABA-B5C4-8698D8CD39B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22500CE-FE3F-4DB5-8BEC-2CBC7EFDA95D}"/>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127039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3" name="Θέση ημερομηνίας 2">
            <a:extLst>
              <a:ext uri="{FF2B5EF4-FFF2-40B4-BE49-F238E27FC236}">
                <a16:creationId xmlns:a16="http://schemas.microsoft.com/office/drawing/2014/main" id="{70810FB8-E9DB-4B52-AB94-CC1A2897456F}"/>
              </a:ext>
            </a:extLst>
          </p:cNvPr>
          <p:cNvSpPr>
            <a:spLocks noGrp="1"/>
          </p:cNvSpPr>
          <p:nvPr>
            <p:ph type="dt" sz="half" idx="10"/>
          </p:nvPr>
        </p:nvSpPr>
        <p:spPr/>
        <p:txBody>
          <a:bodyPr/>
          <a:lstStyle/>
          <a:p>
            <a:fld id="{D4959C23-3B6A-4D26-ADAC-08CEF324D8E0}" type="datetime1">
              <a:rPr lang="el-GR" smtClean="0"/>
              <a:t>30/1/2025</a:t>
            </a:fld>
            <a:endParaRPr lang="el-GR"/>
          </a:p>
        </p:txBody>
      </p:sp>
      <p:sp>
        <p:nvSpPr>
          <p:cNvPr id="4" name="Θέση υποσέλιδου 3">
            <a:extLst>
              <a:ext uri="{FF2B5EF4-FFF2-40B4-BE49-F238E27FC236}">
                <a16:creationId xmlns:a16="http://schemas.microsoft.com/office/drawing/2014/main" id="{D253B6A1-D73A-42C1-8B68-C8D0F052F48D}"/>
              </a:ext>
            </a:extLst>
          </p:cNvPr>
          <p:cNvSpPr>
            <a:spLocks noGrp="1"/>
          </p:cNvSpPr>
          <p:nvPr>
            <p:ph type="ftr" sz="quarter" idx="11"/>
          </p:nvPr>
        </p:nvSpPr>
        <p:spPr>
          <a:xfrm>
            <a:off x="4038601" y="6356351"/>
            <a:ext cx="6435436" cy="365125"/>
          </a:xfrm>
        </p:spPr>
        <p:txBody>
          <a:bodyPr/>
          <a:lstStyle/>
          <a:p>
            <a:endParaRPr lang="el-GR"/>
          </a:p>
        </p:txBody>
      </p:sp>
      <p:sp>
        <p:nvSpPr>
          <p:cNvPr id="5" name="Θέση αριθμού διαφάνειας 4">
            <a:extLst>
              <a:ext uri="{FF2B5EF4-FFF2-40B4-BE49-F238E27FC236}">
                <a16:creationId xmlns:a16="http://schemas.microsoft.com/office/drawing/2014/main" id="{EF290047-FFAA-4CFC-8D9E-21CD9D47609E}"/>
              </a:ext>
            </a:extLst>
          </p:cNvPr>
          <p:cNvSpPr>
            <a:spLocks noGrp="1"/>
          </p:cNvSpPr>
          <p:nvPr>
            <p:ph type="sldNum" sz="quarter" idx="12"/>
          </p:nvPr>
        </p:nvSpPr>
        <p:spPr>
          <a:xfrm>
            <a:off x="11353800" y="6356351"/>
            <a:ext cx="591128" cy="365125"/>
          </a:xfrm>
        </p:spPr>
        <p:txBody>
          <a:bodyPr/>
          <a:lstStyle>
            <a:lvl1pPr>
              <a:defRPr sz="1400" b="1"/>
            </a:lvl1pPr>
          </a:lstStyle>
          <a:p>
            <a:fld id="{50149173-017E-4A26-BF4D-FB1E38765BFF}" type="slidenum">
              <a:rPr lang="el-GR" smtClean="0"/>
              <a:pPr/>
              <a:t>‹#›</a:t>
            </a:fld>
            <a:endParaRPr lang="el-GR" b="1"/>
          </a:p>
        </p:txBody>
      </p:sp>
      <p:sp>
        <p:nvSpPr>
          <p:cNvPr id="12" name="Ορθογώνιο 11">
            <a:extLst>
              <a:ext uri="{FF2B5EF4-FFF2-40B4-BE49-F238E27FC236}">
                <a16:creationId xmlns:a16="http://schemas.microsoft.com/office/drawing/2014/main" id="{9A22F678-A9B4-4DBF-840A-A3CB0988AF82}"/>
              </a:ext>
            </a:extLst>
          </p:cNvPr>
          <p:cNvSpPr/>
          <p:nvPr userDrawn="1"/>
        </p:nvSpPr>
        <p:spPr>
          <a:xfrm>
            <a:off x="0" y="14182"/>
            <a:ext cx="12192000" cy="1238151"/>
          </a:xfrm>
          <a:prstGeom prst="rect">
            <a:avLst/>
          </a:prstGeom>
          <a:solidFill>
            <a:srgbClr val="2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cxnSp>
        <p:nvCxnSpPr>
          <p:cNvPr id="10" name="Ευθεία γραμμή σύνδεσης 9">
            <a:extLst>
              <a:ext uri="{FF2B5EF4-FFF2-40B4-BE49-F238E27FC236}">
                <a16:creationId xmlns:a16="http://schemas.microsoft.com/office/drawing/2014/main" id="{CCC60A09-4161-41DE-B2BB-BFCD2143E8D3}"/>
              </a:ext>
            </a:extLst>
          </p:cNvPr>
          <p:cNvCxnSpPr/>
          <p:nvPr userDrawn="1"/>
        </p:nvCxnSpPr>
        <p:spPr>
          <a:xfrm>
            <a:off x="1421296" y="14182"/>
            <a:ext cx="0" cy="123815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Εικόνα 7">
            <a:extLst>
              <a:ext uri="{FF2B5EF4-FFF2-40B4-BE49-F238E27FC236}">
                <a16:creationId xmlns:a16="http://schemas.microsoft.com/office/drawing/2014/main" id="{17D258F6-F496-49B8-BD67-65446FBD4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431" y="100139"/>
            <a:ext cx="854435" cy="1066235"/>
          </a:xfrm>
          <a:prstGeom prst="rect">
            <a:avLst/>
          </a:prstGeom>
        </p:spPr>
      </p:pic>
    </p:spTree>
    <p:extLst>
      <p:ext uri="{BB962C8B-B14F-4D97-AF65-F5344CB8AC3E}">
        <p14:creationId xmlns:p14="http://schemas.microsoft.com/office/powerpoint/2010/main" val="1910493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E147822-1377-47F1-815D-02AB4E0513B9}"/>
              </a:ext>
            </a:extLst>
          </p:cNvPr>
          <p:cNvSpPr>
            <a:spLocks noGrp="1"/>
          </p:cNvSpPr>
          <p:nvPr>
            <p:ph type="dt" sz="half" idx="10"/>
          </p:nvPr>
        </p:nvSpPr>
        <p:spPr/>
        <p:txBody>
          <a:bodyPr/>
          <a:lstStyle/>
          <a:p>
            <a:fld id="{D1BBD740-F076-454D-9DB5-7B826BA1B63B}" type="datetime1">
              <a:rPr lang="el-GR" smtClean="0"/>
              <a:t>30/1/2025</a:t>
            </a:fld>
            <a:endParaRPr lang="el-GR"/>
          </a:p>
        </p:txBody>
      </p:sp>
      <p:sp>
        <p:nvSpPr>
          <p:cNvPr id="3" name="Θέση υποσέλιδου 2">
            <a:extLst>
              <a:ext uri="{FF2B5EF4-FFF2-40B4-BE49-F238E27FC236}">
                <a16:creationId xmlns:a16="http://schemas.microsoft.com/office/drawing/2014/main" id="{622D0172-688B-42F6-A662-4F8D05E3CAC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C0986B6-CAC3-4E6B-AC04-4FD2E220E849}"/>
              </a:ext>
            </a:extLst>
          </p:cNvPr>
          <p:cNvSpPr>
            <a:spLocks noGrp="1"/>
          </p:cNvSpPr>
          <p:nvPr>
            <p:ph type="sldNum" sz="quarter" idx="12"/>
          </p:nvPr>
        </p:nvSpPr>
        <p:spPr>
          <a:xfrm>
            <a:off x="11353800" y="6356351"/>
            <a:ext cx="510309" cy="365125"/>
          </a:xfrm>
        </p:spPr>
        <p:txBody>
          <a:bodyPr/>
          <a:lstStyle/>
          <a:p>
            <a:fld id="{50149173-017E-4A26-BF4D-FB1E38765BFF}" type="slidenum">
              <a:rPr lang="el-GR" smtClean="0"/>
              <a:t>‹#›</a:t>
            </a:fld>
            <a:endParaRPr lang="el-GR"/>
          </a:p>
        </p:txBody>
      </p:sp>
      <p:sp>
        <p:nvSpPr>
          <p:cNvPr id="5" name="Ορθογώνιο 4">
            <a:extLst>
              <a:ext uri="{FF2B5EF4-FFF2-40B4-BE49-F238E27FC236}">
                <a16:creationId xmlns:a16="http://schemas.microsoft.com/office/drawing/2014/main" id="{9D042DE9-579C-409B-80B1-074CC2E03552}"/>
              </a:ext>
            </a:extLst>
          </p:cNvPr>
          <p:cNvSpPr/>
          <p:nvPr userDrawn="1"/>
        </p:nvSpPr>
        <p:spPr>
          <a:xfrm>
            <a:off x="0" y="14182"/>
            <a:ext cx="12192000" cy="1238151"/>
          </a:xfrm>
          <a:prstGeom prst="rect">
            <a:avLst/>
          </a:prstGeom>
          <a:solidFill>
            <a:srgbClr val="2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cxnSp>
        <p:nvCxnSpPr>
          <p:cNvPr id="7" name="Ευθεία γραμμή σύνδεσης 6">
            <a:extLst>
              <a:ext uri="{FF2B5EF4-FFF2-40B4-BE49-F238E27FC236}">
                <a16:creationId xmlns:a16="http://schemas.microsoft.com/office/drawing/2014/main" id="{9E381562-3D2C-49CD-A8EB-DD1F42C42A94}"/>
              </a:ext>
            </a:extLst>
          </p:cNvPr>
          <p:cNvCxnSpPr/>
          <p:nvPr userDrawn="1"/>
        </p:nvCxnSpPr>
        <p:spPr>
          <a:xfrm>
            <a:off x="1421296" y="14182"/>
            <a:ext cx="0" cy="123815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Εικόνα 7">
            <a:extLst>
              <a:ext uri="{FF2B5EF4-FFF2-40B4-BE49-F238E27FC236}">
                <a16:creationId xmlns:a16="http://schemas.microsoft.com/office/drawing/2014/main" id="{9B5B2C2D-444C-4E55-BFC8-BEA89FC9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431" y="100139"/>
            <a:ext cx="854435" cy="1066235"/>
          </a:xfrm>
          <a:prstGeom prst="rect">
            <a:avLst/>
          </a:prstGeom>
        </p:spPr>
      </p:pic>
    </p:spTree>
    <p:extLst>
      <p:ext uri="{BB962C8B-B14F-4D97-AF65-F5344CB8AC3E}">
        <p14:creationId xmlns:p14="http://schemas.microsoft.com/office/powerpoint/2010/main" val="2120772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2FEFBF-AD01-4A1A-91DE-92A9602ED5C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794493-E35D-4C5C-8422-9EC104C5EA0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0137BB9-78A9-42A6-BD3A-ECD9BD34FBB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E4DA521-6477-4289-B0A8-D66A77E5BC68}"/>
              </a:ext>
            </a:extLst>
          </p:cNvPr>
          <p:cNvSpPr>
            <a:spLocks noGrp="1"/>
          </p:cNvSpPr>
          <p:nvPr>
            <p:ph type="dt" sz="half" idx="10"/>
          </p:nvPr>
        </p:nvSpPr>
        <p:spPr/>
        <p:txBody>
          <a:bodyPr/>
          <a:lstStyle/>
          <a:p>
            <a:fld id="{97BC81D4-7DE1-49AB-B028-64401A91BE14}" type="datetime1">
              <a:rPr lang="el-GR" smtClean="0"/>
              <a:t>30/1/2025</a:t>
            </a:fld>
            <a:endParaRPr lang="el-GR"/>
          </a:p>
        </p:txBody>
      </p:sp>
      <p:sp>
        <p:nvSpPr>
          <p:cNvPr id="6" name="Θέση υποσέλιδου 5">
            <a:extLst>
              <a:ext uri="{FF2B5EF4-FFF2-40B4-BE49-F238E27FC236}">
                <a16:creationId xmlns:a16="http://schemas.microsoft.com/office/drawing/2014/main" id="{15CF9A3E-D051-4634-8FE3-4FD4CE05ADC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C8CDAEF-E5A5-4AB8-AAD3-73FBA462E5EA}"/>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4158744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EB9B85-83A1-2CEA-5E9E-1C409E2664EC}"/>
              </a:ext>
            </a:extLst>
          </p:cNvPr>
          <p:cNvSpPr>
            <a:spLocks noGrp="1"/>
          </p:cNvSpPr>
          <p:nvPr>
            <p:ph type="title"/>
          </p:nvPr>
        </p:nvSpPr>
        <p:spPr/>
        <p:txBody>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F6B17286-C11B-7C30-A274-0BD06CA1FF23}"/>
              </a:ext>
            </a:extLst>
          </p:cNvPr>
          <p:cNvSpPr>
            <a:spLocks noGrp="1"/>
          </p:cNvSpPr>
          <p:nvPr>
            <p:ph type="dt" sz="half" idx="10"/>
          </p:nvPr>
        </p:nvSpPr>
        <p:spPr/>
        <p:txBody>
          <a:bodyPr/>
          <a:lstStyle/>
          <a:p>
            <a:fld id="{213C73A5-0BCC-41CF-8636-4B0E5841F62D}" type="datetime1">
              <a:rPr lang="el-GR" smtClean="0"/>
              <a:t>30/1/2025</a:t>
            </a:fld>
            <a:endParaRPr lang="el-GR"/>
          </a:p>
        </p:txBody>
      </p:sp>
      <p:sp>
        <p:nvSpPr>
          <p:cNvPr id="5" name="Θέση υποσέλιδου 4">
            <a:extLst>
              <a:ext uri="{FF2B5EF4-FFF2-40B4-BE49-F238E27FC236}">
                <a16:creationId xmlns:a16="http://schemas.microsoft.com/office/drawing/2014/main" id="{E552823E-E471-AA54-1D2C-D49BBC7DDA4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922CAB2-B2D0-A85D-1A61-BB7AFBD769C0}"/>
              </a:ext>
            </a:extLst>
          </p:cNvPr>
          <p:cNvSpPr>
            <a:spLocks noGrp="1"/>
          </p:cNvSpPr>
          <p:nvPr>
            <p:ph type="sldNum" sz="quarter" idx="12"/>
          </p:nvPr>
        </p:nvSpPr>
        <p:spPr/>
        <p:txBody>
          <a:bodyPr/>
          <a:lstStyle/>
          <a:p>
            <a:fld id="{71CDB591-86B8-4FDD-BD5E-C4CF63DBE10C}" type="slidenum">
              <a:rPr lang="el-GR" smtClean="0"/>
              <a:t>‹#›</a:t>
            </a:fld>
            <a:endParaRPr lang="el-GR"/>
          </a:p>
        </p:txBody>
      </p:sp>
      <p:grpSp>
        <p:nvGrpSpPr>
          <p:cNvPr id="21" name="Google Shape;1382;p46">
            <a:extLst>
              <a:ext uri="{FF2B5EF4-FFF2-40B4-BE49-F238E27FC236}">
                <a16:creationId xmlns:a16="http://schemas.microsoft.com/office/drawing/2014/main" id="{67BF28C6-6654-35CA-4C7F-605AFBEF3FA3}"/>
              </a:ext>
            </a:extLst>
          </p:cNvPr>
          <p:cNvGrpSpPr/>
          <p:nvPr userDrawn="1"/>
        </p:nvGrpSpPr>
        <p:grpSpPr>
          <a:xfrm>
            <a:off x="11263619" y="5899836"/>
            <a:ext cx="781397" cy="821639"/>
            <a:chOff x="713223" y="1359774"/>
            <a:chExt cx="2212806" cy="2792527"/>
          </a:xfrm>
        </p:grpSpPr>
        <p:sp>
          <p:nvSpPr>
            <p:cNvPr id="22" name="Google Shape;1383;p46">
              <a:extLst>
                <a:ext uri="{FF2B5EF4-FFF2-40B4-BE49-F238E27FC236}">
                  <a16:creationId xmlns:a16="http://schemas.microsoft.com/office/drawing/2014/main" id="{17D17E5A-2E34-7911-8D5D-6F74CDE784B8}"/>
                </a:ext>
              </a:extLst>
            </p:cNvPr>
            <p:cNvSpPr/>
            <p:nvPr/>
          </p:nvSpPr>
          <p:spPr>
            <a:xfrm>
              <a:off x="713223" y="1381490"/>
              <a:ext cx="1449221" cy="1429893"/>
            </a:xfrm>
            <a:custGeom>
              <a:avLst/>
              <a:gdLst/>
              <a:ahLst/>
              <a:cxnLst/>
              <a:rect l="l" t="t" r="r" b="b"/>
              <a:pathLst>
                <a:path w="14348" h="14157" extrusionOk="0">
                  <a:moveTo>
                    <a:pt x="14300" y="9347"/>
                  </a:moveTo>
                  <a:lnTo>
                    <a:pt x="14347" y="346"/>
                  </a:lnTo>
                  <a:lnTo>
                    <a:pt x="13109" y="0"/>
                  </a:lnTo>
                  <a:cubicBezTo>
                    <a:pt x="13109" y="0"/>
                    <a:pt x="7692" y="500"/>
                    <a:pt x="5037" y="941"/>
                  </a:cubicBezTo>
                  <a:cubicBezTo>
                    <a:pt x="2393" y="1393"/>
                    <a:pt x="560" y="1822"/>
                    <a:pt x="560" y="1822"/>
                  </a:cubicBezTo>
                  <a:cubicBezTo>
                    <a:pt x="560" y="1822"/>
                    <a:pt x="0" y="6192"/>
                    <a:pt x="298" y="8990"/>
                  </a:cubicBezTo>
                  <a:cubicBezTo>
                    <a:pt x="595" y="11787"/>
                    <a:pt x="1453" y="14109"/>
                    <a:pt x="1453" y="14109"/>
                  </a:cubicBezTo>
                  <a:lnTo>
                    <a:pt x="2560" y="14157"/>
                  </a:lnTo>
                  <a:cubicBezTo>
                    <a:pt x="4870" y="13550"/>
                    <a:pt x="10644" y="11954"/>
                    <a:pt x="14300" y="9347"/>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384;p46">
              <a:extLst>
                <a:ext uri="{FF2B5EF4-FFF2-40B4-BE49-F238E27FC236}">
                  <a16:creationId xmlns:a16="http://schemas.microsoft.com/office/drawing/2014/main" id="{71239925-4C0C-A76C-C6BD-8B1841FC9F8E}"/>
                </a:ext>
              </a:extLst>
            </p:cNvPr>
            <p:cNvSpPr/>
            <p:nvPr/>
          </p:nvSpPr>
          <p:spPr>
            <a:xfrm>
              <a:off x="1261574" y="1784293"/>
              <a:ext cx="490783" cy="629044"/>
            </a:xfrm>
            <a:custGeom>
              <a:avLst/>
              <a:gdLst/>
              <a:ahLst/>
              <a:cxnLst/>
              <a:rect l="l" t="t" r="r" b="b"/>
              <a:pathLst>
                <a:path w="4859" h="6228" extrusionOk="0">
                  <a:moveTo>
                    <a:pt x="0" y="918"/>
                  </a:moveTo>
                  <a:lnTo>
                    <a:pt x="131" y="6228"/>
                  </a:lnTo>
                  <a:lnTo>
                    <a:pt x="4858" y="4751"/>
                  </a:lnTo>
                  <a:lnTo>
                    <a:pt x="4680" y="1"/>
                  </a:lnTo>
                  <a:cubicBezTo>
                    <a:pt x="4680" y="1"/>
                    <a:pt x="48" y="870"/>
                    <a:pt x="0" y="9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385;p46">
              <a:extLst>
                <a:ext uri="{FF2B5EF4-FFF2-40B4-BE49-F238E27FC236}">
                  <a16:creationId xmlns:a16="http://schemas.microsoft.com/office/drawing/2014/main" id="{B20F78C7-D57B-3E41-F572-2AE258AFD194}"/>
                </a:ext>
              </a:extLst>
            </p:cNvPr>
            <p:cNvSpPr/>
            <p:nvPr/>
          </p:nvSpPr>
          <p:spPr>
            <a:xfrm>
              <a:off x="1401060" y="1929839"/>
              <a:ext cx="218979" cy="293513"/>
            </a:xfrm>
            <a:custGeom>
              <a:avLst/>
              <a:gdLst/>
              <a:ahLst/>
              <a:cxnLst/>
              <a:rect l="l" t="t" r="r" b="b"/>
              <a:pathLst>
                <a:path w="2168" h="2906" extrusionOk="0">
                  <a:moveTo>
                    <a:pt x="1" y="501"/>
                  </a:moveTo>
                  <a:lnTo>
                    <a:pt x="417" y="405"/>
                  </a:lnTo>
                  <a:lnTo>
                    <a:pt x="417" y="2822"/>
                  </a:lnTo>
                  <a:lnTo>
                    <a:pt x="1" y="2906"/>
                  </a:lnTo>
                  <a:close/>
                  <a:moveTo>
                    <a:pt x="1751" y="96"/>
                  </a:moveTo>
                  <a:lnTo>
                    <a:pt x="2167" y="1"/>
                  </a:lnTo>
                  <a:lnTo>
                    <a:pt x="2167" y="2418"/>
                  </a:lnTo>
                  <a:lnTo>
                    <a:pt x="1751" y="25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386;p46">
              <a:extLst>
                <a:ext uri="{FF2B5EF4-FFF2-40B4-BE49-F238E27FC236}">
                  <a16:creationId xmlns:a16="http://schemas.microsoft.com/office/drawing/2014/main" id="{D03441A9-B829-DAE4-D03A-033BB66E01AC}"/>
                </a:ext>
              </a:extLst>
            </p:cNvPr>
            <p:cNvGrpSpPr/>
            <p:nvPr/>
          </p:nvGrpSpPr>
          <p:grpSpPr>
            <a:xfrm>
              <a:off x="1801541" y="2283351"/>
              <a:ext cx="1124488" cy="1868950"/>
              <a:chOff x="1801541" y="2283351"/>
              <a:chExt cx="1124488" cy="1868950"/>
            </a:xfrm>
          </p:grpSpPr>
          <p:grpSp>
            <p:nvGrpSpPr>
              <p:cNvPr id="29" name="Google Shape;1387;p46">
                <a:extLst>
                  <a:ext uri="{FF2B5EF4-FFF2-40B4-BE49-F238E27FC236}">
                    <a16:creationId xmlns:a16="http://schemas.microsoft.com/office/drawing/2014/main" id="{3637A473-A273-871A-3ED5-6C71312375EA}"/>
                  </a:ext>
                </a:extLst>
              </p:cNvPr>
              <p:cNvGrpSpPr/>
              <p:nvPr/>
            </p:nvGrpSpPr>
            <p:grpSpPr>
              <a:xfrm>
                <a:off x="1801541" y="2283351"/>
                <a:ext cx="451086" cy="346440"/>
                <a:chOff x="1801541" y="2283351"/>
                <a:chExt cx="451086" cy="346440"/>
              </a:xfrm>
            </p:grpSpPr>
            <p:sp>
              <p:nvSpPr>
                <p:cNvPr id="31" name="Google Shape;1388;p46">
                  <a:extLst>
                    <a:ext uri="{FF2B5EF4-FFF2-40B4-BE49-F238E27FC236}">
                      <a16:creationId xmlns:a16="http://schemas.microsoft.com/office/drawing/2014/main" id="{10BCB7E4-D3ED-338E-BDD9-CEE055BC7B9B}"/>
                    </a:ext>
                  </a:extLst>
                </p:cNvPr>
                <p:cNvSpPr/>
                <p:nvPr/>
              </p:nvSpPr>
              <p:spPr>
                <a:xfrm>
                  <a:off x="1801541" y="2444553"/>
                  <a:ext cx="227362" cy="184128"/>
                </a:xfrm>
                <a:custGeom>
                  <a:avLst/>
                  <a:gdLst/>
                  <a:ahLst/>
                  <a:cxnLst/>
                  <a:rect l="l" t="t" r="r" b="b"/>
                  <a:pathLst>
                    <a:path w="2251" h="1823" extrusionOk="0">
                      <a:moveTo>
                        <a:pt x="0" y="0"/>
                      </a:moveTo>
                      <a:lnTo>
                        <a:pt x="2251" y="750"/>
                      </a:lnTo>
                      <a:lnTo>
                        <a:pt x="2251" y="1822"/>
                      </a:lnTo>
                      <a:lnTo>
                        <a:pt x="0" y="108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9;p46">
                  <a:extLst>
                    <a:ext uri="{FF2B5EF4-FFF2-40B4-BE49-F238E27FC236}">
                      <a16:creationId xmlns:a16="http://schemas.microsoft.com/office/drawing/2014/main" id="{4122968C-FCED-0BFC-E8CC-9D93F0898A23}"/>
                    </a:ext>
                  </a:extLst>
                </p:cNvPr>
                <p:cNvSpPr/>
                <p:nvPr/>
              </p:nvSpPr>
              <p:spPr>
                <a:xfrm>
                  <a:off x="1801541" y="2433746"/>
                  <a:ext cx="252614" cy="196046"/>
                </a:xfrm>
                <a:custGeom>
                  <a:avLst/>
                  <a:gdLst/>
                  <a:ahLst/>
                  <a:cxnLst/>
                  <a:rect l="l" t="t" r="r" b="b"/>
                  <a:pathLst>
                    <a:path w="2501" h="1941" extrusionOk="0">
                      <a:moveTo>
                        <a:pt x="0" y="107"/>
                      </a:moveTo>
                      <a:lnTo>
                        <a:pt x="322" y="0"/>
                      </a:lnTo>
                      <a:lnTo>
                        <a:pt x="2465" y="679"/>
                      </a:lnTo>
                      <a:lnTo>
                        <a:pt x="2501" y="1834"/>
                      </a:lnTo>
                      <a:lnTo>
                        <a:pt x="2274" y="1941"/>
                      </a:lnTo>
                      <a:lnTo>
                        <a:pt x="2263" y="1929"/>
                      </a:lnTo>
                      <a:lnTo>
                        <a:pt x="2263" y="857"/>
                      </a:lnTo>
                      <a:lnTo>
                        <a:pt x="24" y="119"/>
                      </a:lnTo>
                      <a:cubicBezTo>
                        <a:pt x="12" y="107"/>
                        <a:pt x="0" y="107"/>
                        <a:pt x="0" y="10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90;p46">
                  <a:extLst>
                    <a:ext uri="{FF2B5EF4-FFF2-40B4-BE49-F238E27FC236}">
                      <a16:creationId xmlns:a16="http://schemas.microsoft.com/office/drawing/2014/main" id="{ADBB37E2-FCC4-8571-8AFB-3167C5C6B9CB}"/>
                    </a:ext>
                  </a:extLst>
                </p:cNvPr>
                <p:cNvSpPr/>
                <p:nvPr/>
              </p:nvSpPr>
              <p:spPr>
                <a:xfrm>
                  <a:off x="1999912" y="2295472"/>
                  <a:ext cx="225039" cy="184027"/>
                </a:xfrm>
                <a:custGeom>
                  <a:avLst/>
                  <a:gdLst/>
                  <a:ahLst/>
                  <a:cxnLst/>
                  <a:rect l="l" t="t" r="r" b="b"/>
                  <a:pathLst>
                    <a:path w="2228" h="1822" extrusionOk="0">
                      <a:moveTo>
                        <a:pt x="1" y="0"/>
                      </a:moveTo>
                      <a:lnTo>
                        <a:pt x="2227" y="738"/>
                      </a:lnTo>
                      <a:lnTo>
                        <a:pt x="2227" y="1822"/>
                      </a:lnTo>
                      <a:lnTo>
                        <a:pt x="1" y="107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1;p46">
                  <a:extLst>
                    <a:ext uri="{FF2B5EF4-FFF2-40B4-BE49-F238E27FC236}">
                      <a16:creationId xmlns:a16="http://schemas.microsoft.com/office/drawing/2014/main" id="{57021BDB-CDE4-EE7C-8731-82F47CA41EB7}"/>
                    </a:ext>
                  </a:extLst>
                </p:cNvPr>
                <p:cNvSpPr/>
                <p:nvPr/>
              </p:nvSpPr>
              <p:spPr>
                <a:xfrm>
                  <a:off x="1999912" y="2283351"/>
                  <a:ext cx="252715" cy="196147"/>
                </a:xfrm>
                <a:custGeom>
                  <a:avLst/>
                  <a:gdLst/>
                  <a:ahLst/>
                  <a:cxnLst/>
                  <a:rect l="l" t="t" r="r" b="b"/>
                  <a:pathLst>
                    <a:path w="2502" h="1942" extrusionOk="0">
                      <a:moveTo>
                        <a:pt x="1" y="108"/>
                      </a:moveTo>
                      <a:lnTo>
                        <a:pt x="322" y="1"/>
                      </a:lnTo>
                      <a:lnTo>
                        <a:pt x="2465" y="680"/>
                      </a:lnTo>
                      <a:lnTo>
                        <a:pt x="2501" y="1835"/>
                      </a:lnTo>
                      <a:lnTo>
                        <a:pt x="2275" y="1942"/>
                      </a:lnTo>
                      <a:lnTo>
                        <a:pt x="2263" y="1942"/>
                      </a:lnTo>
                      <a:lnTo>
                        <a:pt x="2263" y="858"/>
                      </a:lnTo>
                      <a:lnTo>
                        <a:pt x="25" y="12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1392;p46">
                <a:extLst>
                  <a:ext uri="{FF2B5EF4-FFF2-40B4-BE49-F238E27FC236}">
                    <a16:creationId xmlns:a16="http://schemas.microsoft.com/office/drawing/2014/main" id="{C94B89BF-AB0F-2515-0E68-323E307B140C}"/>
                  </a:ext>
                </a:extLst>
              </p:cNvPr>
              <p:cNvSpPr/>
              <p:nvPr/>
            </p:nvSpPr>
            <p:spPr>
              <a:xfrm>
                <a:off x="1880930" y="2295472"/>
                <a:ext cx="1045099" cy="1856830"/>
              </a:xfrm>
              <a:custGeom>
                <a:avLst/>
                <a:gdLst/>
                <a:ahLst/>
                <a:cxnLst/>
                <a:rect l="l" t="t" r="r" b="b"/>
                <a:pathLst>
                  <a:path w="10347" h="18384" extrusionOk="0">
                    <a:moveTo>
                      <a:pt x="7739" y="14157"/>
                    </a:moveTo>
                    <a:cubicBezTo>
                      <a:pt x="7013" y="13656"/>
                      <a:pt x="6179" y="13085"/>
                      <a:pt x="5989" y="12132"/>
                    </a:cubicBezTo>
                    <a:cubicBezTo>
                      <a:pt x="5763" y="11061"/>
                      <a:pt x="6430" y="10585"/>
                      <a:pt x="7239" y="10001"/>
                    </a:cubicBezTo>
                    <a:cubicBezTo>
                      <a:pt x="7894" y="9525"/>
                      <a:pt x="8620" y="9013"/>
                      <a:pt x="9168" y="8132"/>
                    </a:cubicBezTo>
                    <a:cubicBezTo>
                      <a:pt x="10347" y="6227"/>
                      <a:pt x="9108" y="4834"/>
                      <a:pt x="8537" y="4334"/>
                    </a:cubicBezTo>
                    <a:cubicBezTo>
                      <a:pt x="8573" y="4262"/>
                      <a:pt x="8585" y="4179"/>
                      <a:pt x="8596" y="4143"/>
                    </a:cubicBezTo>
                    <a:lnTo>
                      <a:pt x="7263" y="2810"/>
                    </a:lnTo>
                    <a:cubicBezTo>
                      <a:pt x="7156" y="2738"/>
                      <a:pt x="6953" y="2655"/>
                      <a:pt x="6894" y="2631"/>
                    </a:cubicBezTo>
                    <a:cubicBezTo>
                      <a:pt x="6894" y="2072"/>
                      <a:pt x="6858" y="1464"/>
                      <a:pt x="6811" y="1298"/>
                    </a:cubicBezTo>
                    <a:cubicBezTo>
                      <a:pt x="6715" y="1024"/>
                      <a:pt x="3560" y="0"/>
                      <a:pt x="3560" y="0"/>
                    </a:cubicBezTo>
                    <a:lnTo>
                      <a:pt x="131" y="2191"/>
                    </a:lnTo>
                    <a:cubicBezTo>
                      <a:pt x="0" y="3191"/>
                      <a:pt x="369" y="3881"/>
                      <a:pt x="369" y="3881"/>
                    </a:cubicBezTo>
                    <a:lnTo>
                      <a:pt x="3453" y="4882"/>
                    </a:lnTo>
                    <a:lnTo>
                      <a:pt x="5477" y="4822"/>
                    </a:lnTo>
                    <a:cubicBezTo>
                      <a:pt x="5822" y="5048"/>
                      <a:pt x="7453" y="5227"/>
                      <a:pt x="7715" y="5251"/>
                    </a:cubicBezTo>
                    <a:cubicBezTo>
                      <a:pt x="7799" y="5274"/>
                      <a:pt x="7918" y="5191"/>
                      <a:pt x="8037" y="5072"/>
                    </a:cubicBezTo>
                    <a:cubicBezTo>
                      <a:pt x="8454" y="5477"/>
                      <a:pt x="9156" y="6406"/>
                      <a:pt x="8394" y="7620"/>
                    </a:cubicBezTo>
                    <a:cubicBezTo>
                      <a:pt x="7954" y="8346"/>
                      <a:pt x="7299" y="8811"/>
                      <a:pt x="6715" y="9227"/>
                    </a:cubicBezTo>
                    <a:cubicBezTo>
                      <a:pt x="5644" y="9989"/>
                      <a:pt x="4751" y="10632"/>
                      <a:pt x="5096" y="12287"/>
                    </a:cubicBezTo>
                    <a:cubicBezTo>
                      <a:pt x="5358" y="13609"/>
                      <a:pt x="6358" y="14288"/>
                      <a:pt x="7239" y="14883"/>
                    </a:cubicBezTo>
                    <a:cubicBezTo>
                      <a:pt x="7894" y="15335"/>
                      <a:pt x="8454" y="15716"/>
                      <a:pt x="8335" y="16228"/>
                    </a:cubicBezTo>
                    <a:cubicBezTo>
                      <a:pt x="8323" y="16312"/>
                      <a:pt x="8275" y="16407"/>
                      <a:pt x="8251" y="16490"/>
                    </a:cubicBezTo>
                    <a:cubicBezTo>
                      <a:pt x="8025" y="16907"/>
                      <a:pt x="7513" y="17169"/>
                      <a:pt x="6965" y="17300"/>
                    </a:cubicBezTo>
                    <a:cubicBezTo>
                      <a:pt x="6370" y="17443"/>
                      <a:pt x="5751" y="17443"/>
                      <a:pt x="5334" y="17359"/>
                    </a:cubicBezTo>
                    <a:cubicBezTo>
                      <a:pt x="5227" y="17335"/>
                      <a:pt x="5156" y="17312"/>
                      <a:pt x="5096" y="17276"/>
                    </a:cubicBezTo>
                    <a:cubicBezTo>
                      <a:pt x="4870" y="17169"/>
                      <a:pt x="4584" y="17252"/>
                      <a:pt x="4465" y="17478"/>
                    </a:cubicBezTo>
                    <a:cubicBezTo>
                      <a:pt x="4346" y="17693"/>
                      <a:pt x="4429" y="17978"/>
                      <a:pt x="4655" y="18097"/>
                    </a:cubicBezTo>
                    <a:cubicBezTo>
                      <a:pt x="4786" y="18157"/>
                      <a:pt x="4941" y="18217"/>
                      <a:pt x="5132" y="18264"/>
                    </a:cubicBezTo>
                    <a:cubicBezTo>
                      <a:pt x="5656" y="18383"/>
                      <a:pt x="6441" y="18383"/>
                      <a:pt x="7180" y="18205"/>
                    </a:cubicBezTo>
                    <a:cubicBezTo>
                      <a:pt x="7954" y="18014"/>
                      <a:pt x="8692" y="17621"/>
                      <a:pt x="9049" y="16919"/>
                    </a:cubicBezTo>
                    <a:cubicBezTo>
                      <a:pt x="9120" y="16776"/>
                      <a:pt x="9204" y="16609"/>
                      <a:pt x="9227" y="16419"/>
                    </a:cubicBezTo>
                    <a:cubicBezTo>
                      <a:pt x="9466" y="15335"/>
                      <a:pt x="8668" y="14799"/>
                      <a:pt x="7739" y="141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393;p46">
              <a:extLst>
                <a:ext uri="{FF2B5EF4-FFF2-40B4-BE49-F238E27FC236}">
                  <a16:creationId xmlns:a16="http://schemas.microsoft.com/office/drawing/2014/main" id="{CCCB4243-7FB9-10B7-9EEC-28A0D8EA62E8}"/>
                </a:ext>
              </a:extLst>
            </p:cNvPr>
            <p:cNvSpPr/>
            <p:nvPr/>
          </p:nvSpPr>
          <p:spPr>
            <a:xfrm>
              <a:off x="1367426" y="2796854"/>
              <a:ext cx="92622" cy="210590"/>
            </a:xfrm>
            <a:custGeom>
              <a:avLst/>
              <a:gdLst/>
              <a:ahLst/>
              <a:cxnLst/>
              <a:rect l="l" t="t" r="r" b="b"/>
              <a:pathLst>
                <a:path w="917" h="2085" extrusionOk="0">
                  <a:moveTo>
                    <a:pt x="0" y="13"/>
                  </a:moveTo>
                  <a:lnTo>
                    <a:pt x="0" y="2085"/>
                  </a:lnTo>
                  <a:lnTo>
                    <a:pt x="917" y="1918"/>
                  </a:lnTo>
                  <a:cubicBezTo>
                    <a:pt x="917" y="1918"/>
                    <a:pt x="12"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94;p46">
              <a:extLst>
                <a:ext uri="{FF2B5EF4-FFF2-40B4-BE49-F238E27FC236}">
                  <a16:creationId xmlns:a16="http://schemas.microsoft.com/office/drawing/2014/main" id="{772D991C-A26E-8560-206D-9AA60F2071ED}"/>
                </a:ext>
              </a:extLst>
            </p:cNvPr>
            <p:cNvSpPr/>
            <p:nvPr/>
          </p:nvSpPr>
          <p:spPr>
            <a:xfrm>
              <a:off x="1006640" y="2527477"/>
              <a:ext cx="241806" cy="257455"/>
            </a:xfrm>
            <a:custGeom>
              <a:avLst/>
              <a:gdLst/>
              <a:ahLst/>
              <a:cxnLst/>
              <a:rect l="l" t="t" r="r" b="b"/>
              <a:pathLst>
                <a:path w="2394" h="2549" extrusionOk="0">
                  <a:moveTo>
                    <a:pt x="2382" y="1"/>
                  </a:moveTo>
                  <a:lnTo>
                    <a:pt x="0" y="1954"/>
                  </a:lnTo>
                  <a:lnTo>
                    <a:pt x="1143" y="2525"/>
                  </a:lnTo>
                  <a:cubicBezTo>
                    <a:pt x="1143" y="2549"/>
                    <a:pt x="2393" y="60"/>
                    <a:pt x="2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95;p46">
              <a:extLst>
                <a:ext uri="{FF2B5EF4-FFF2-40B4-BE49-F238E27FC236}">
                  <a16:creationId xmlns:a16="http://schemas.microsoft.com/office/drawing/2014/main" id="{A90C59E2-08A9-EFEB-6DCF-39974DEBF63E}"/>
                </a:ext>
              </a:extLst>
            </p:cNvPr>
            <p:cNvSpPr/>
            <p:nvPr/>
          </p:nvSpPr>
          <p:spPr>
            <a:xfrm>
              <a:off x="1987893" y="1359774"/>
              <a:ext cx="614615" cy="697624"/>
            </a:xfrm>
            <a:custGeom>
              <a:avLst/>
              <a:gdLst/>
              <a:ahLst/>
              <a:cxnLst/>
              <a:rect l="l" t="t" r="r" b="b"/>
              <a:pathLst>
                <a:path w="6085" h="6907" extrusionOk="0">
                  <a:moveTo>
                    <a:pt x="1" y="6907"/>
                  </a:moveTo>
                  <a:lnTo>
                    <a:pt x="2323" y="3728"/>
                  </a:lnTo>
                  <a:lnTo>
                    <a:pt x="1263" y="2358"/>
                  </a:lnTo>
                  <a:lnTo>
                    <a:pt x="6085" y="1"/>
                  </a:lnTo>
                  <a:lnTo>
                    <a:pt x="3704" y="3061"/>
                  </a:lnTo>
                  <a:lnTo>
                    <a:pt x="4525" y="4668"/>
                  </a:lnTo>
                  <a:cubicBezTo>
                    <a:pt x="4537" y="4668"/>
                    <a:pt x="37" y="6871"/>
                    <a:pt x="1" y="69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594;p51">
            <a:extLst>
              <a:ext uri="{FF2B5EF4-FFF2-40B4-BE49-F238E27FC236}">
                <a16:creationId xmlns:a16="http://schemas.microsoft.com/office/drawing/2014/main" id="{1620B738-43E7-3D07-6EB1-29870DD2B6A5}"/>
              </a:ext>
            </a:extLst>
          </p:cNvPr>
          <p:cNvGrpSpPr>
            <a:grpSpLocks noChangeAspect="1"/>
          </p:cNvGrpSpPr>
          <p:nvPr userDrawn="1"/>
        </p:nvGrpSpPr>
        <p:grpSpPr>
          <a:xfrm>
            <a:off x="11397170" y="203351"/>
            <a:ext cx="581807" cy="863880"/>
            <a:chOff x="3036075" y="3845550"/>
            <a:chExt cx="250050" cy="381025"/>
          </a:xfrm>
          <a:solidFill>
            <a:schemeClr val="accent4">
              <a:lumMod val="60000"/>
              <a:lumOff val="40000"/>
            </a:schemeClr>
          </a:solidFill>
        </p:grpSpPr>
        <p:sp>
          <p:nvSpPr>
            <p:cNvPr id="36" name="Google Shape;1595;p51">
              <a:extLst>
                <a:ext uri="{FF2B5EF4-FFF2-40B4-BE49-F238E27FC236}">
                  <a16:creationId xmlns:a16="http://schemas.microsoft.com/office/drawing/2014/main" id="{0EA8B159-B5B5-8C1B-CA61-1A4546058D58}"/>
                </a:ext>
              </a:extLst>
            </p:cNvPr>
            <p:cNvSpPr/>
            <p:nvPr/>
          </p:nvSpPr>
          <p:spPr>
            <a:xfrm>
              <a:off x="3077750" y="4157475"/>
              <a:ext cx="166725" cy="69100"/>
            </a:xfrm>
            <a:custGeom>
              <a:avLst/>
              <a:gdLst/>
              <a:ahLst/>
              <a:cxnLst/>
              <a:rect l="l" t="t" r="r" b="b"/>
              <a:pathLst>
                <a:path w="6669" h="2764" extrusionOk="0">
                  <a:moveTo>
                    <a:pt x="489" y="1"/>
                  </a:moveTo>
                  <a:cubicBezTo>
                    <a:pt x="274" y="1"/>
                    <a:pt x="60" y="156"/>
                    <a:pt x="36" y="394"/>
                  </a:cubicBezTo>
                  <a:cubicBezTo>
                    <a:pt x="1" y="668"/>
                    <a:pt x="215" y="894"/>
                    <a:pt x="477" y="894"/>
                  </a:cubicBezTo>
                  <a:lnTo>
                    <a:pt x="1013" y="894"/>
                  </a:lnTo>
                  <a:cubicBezTo>
                    <a:pt x="989" y="727"/>
                    <a:pt x="953" y="561"/>
                    <a:pt x="953" y="382"/>
                  </a:cubicBezTo>
                  <a:lnTo>
                    <a:pt x="953" y="1"/>
                  </a:lnTo>
                  <a:close/>
                  <a:moveTo>
                    <a:pt x="5716" y="1"/>
                  </a:moveTo>
                  <a:lnTo>
                    <a:pt x="5716" y="382"/>
                  </a:lnTo>
                  <a:cubicBezTo>
                    <a:pt x="5716" y="561"/>
                    <a:pt x="5704" y="727"/>
                    <a:pt x="5656" y="894"/>
                  </a:cubicBezTo>
                  <a:lnTo>
                    <a:pt x="6180" y="894"/>
                  </a:lnTo>
                  <a:cubicBezTo>
                    <a:pt x="6406" y="894"/>
                    <a:pt x="6609" y="727"/>
                    <a:pt x="6644" y="489"/>
                  </a:cubicBezTo>
                  <a:cubicBezTo>
                    <a:pt x="6668" y="215"/>
                    <a:pt x="6466" y="1"/>
                    <a:pt x="6192" y="1"/>
                  </a:cubicBezTo>
                  <a:close/>
                  <a:moveTo>
                    <a:pt x="1013" y="894"/>
                  </a:moveTo>
                  <a:cubicBezTo>
                    <a:pt x="1251" y="1965"/>
                    <a:pt x="2203" y="2763"/>
                    <a:pt x="3334" y="2763"/>
                  </a:cubicBezTo>
                  <a:cubicBezTo>
                    <a:pt x="4477" y="2763"/>
                    <a:pt x="5430" y="1965"/>
                    <a:pt x="5656" y="894"/>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96;p51">
              <a:extLst>
                <a:ext uri="{FF2B5EF4-FFF2-40B4-BE49-F238E27FC236}">
                  <a16:creationId xmlns:a16="http://schemas.microsoft.com/office/drawing/2014/main" id="{378C79FD-4DD9-30DD-B962-E0C3FA627B79}"/>
                </a:ext>
              </a:extLst>
            </p:cNvPr>
            <p:cNvSpPr/>
            <p:nvPr/>
          </p:nvSpPr>
          <p:spPr>
            <a:xfrm>
              <a:off x="3077750" y="4112850"/>
              <a:ext cx="166725" cy="44650"/>
            </a:xfrm>
            <a:custGeom>
              <a:avLst/>
              <a:gdLst/>
              <a:ahLst/>
              <a:cxnLst/>
              <a:rect l="l" t="t" r="r" b="b"/>
              <a:pathLst>
                <a:path w="6669" h="1786" extrusionOk="0">
                  <a:moveTo>
                    <a:pt x="489" y="0"/>
                  </a:moveTo>
                  <a:cubicBezTo>
                    <a:pt x="274" y="0"/>
                    <a:pt x="60" y="155"/>
                    <a:pt x="36" y="393"/>
                  </a:cubicBezTo>
                  <a:cubicBezTo>
                    <a:pt x="1" y="667"/>
                    <a:pt x="215" y="893"/>
                    <a:pt x="477" y="893"/>
                  </a:cubicBezTo>
                  <a:lnTo>
                    <a:pt x="953" y="893"/>
                  </a:lnTo>
                  <a:lnTo>
                    <a:pt x="953" y="321"/>
                  </a:lnTo>
                  <a:cubicBezTo>
                    <a:pt x="953" y="298"/>
                    <a:pt x="929" y="83"/>
                    <a:pt x="906" y="0"/>
                  </a:cubicBezTo>
                  <a:close/>
                  <a:moveTo>
                    <a:pt x="5763" y="0"/>
                  </a:moveTo>
                  <a:cubicBezTo>
                    <a:pt x="5751" y="83"/>
                    <a:pt x="5716" y="298"/>
                    <a:pt x="5716" y="321"/>
                  </a:cubicBezTo>
                  <a:lnTo>
                    <a:pt x="5716" y="893"/>
                  </a:lnTo>
                  <a:lnTo>
                    <a:pt x="6180" y="893"/>
                  </a:lnTo>
                  <a:cubicBezTo>
                    <a:pt x="6406" y="893"/>
                    <a:pt x="6609" y="726"/>
                    <a:pt x="6644" y="488"/>
                  </a:cubicBezTo>
                  <a:cubicBezTo>
                    <a:pt x="6668" y="214"/>
                    <a:pt x="6466" y="0"/>
                    <a:pt x="6192" y="0"/>
                  </a:cubicBezTo>
                  <a:close/>
                  <a:moveTo>
                    <a:pt x="953" y="893"/>
                  </a:moveTo>
                  <a:lnTo>
                    <a:pt x="953" y="1786"/>
                  </a:lnTo>
                  <a:lnTo>
                    <a:pt x="5716" y="1786"/>
                  </a:lnTo>
                  <a:lnTo>
                    <a:pt x="5716" y="893"/>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97;p51">
              <a:extLst>
                <a:ext uri="{FF2B5EF4-FFF2-40B4-BE49-F238E27FC236}">
                  <a16:creationId xmlns:a16="http://schemas.microsoft.com/office/drawing/2014/main" id="{704ADD1E-835E-6A70-7F62-4A62E98364E6}"/>
                </a:ext>
              </a:extLst>
            </p:cNvPr>
            <p:cNvSpPr/>
            <p:nvPr/>
          </p:nvSpPr>
          <p:spPr>
            <a:xfrm>
              <a:off x="3036075" y="3845550"/>
              <a:ext cx="250050" cy="266725"/>
            </a:xfrm>
            <a:custGeom>
              <a:avLst/>
              <a:gdLst/>
              <a:ahLst/>
              <a:cxnLst/>
              <a:rect l="l" t="t" r="r" b="b"/>
              <a:pathLst>
                <a:path w="10002" h="10669" extrusionOk="0">
                  <a:moveTo>
                    <a:pt x="5548" y="2243"/>
                  </a:moveTo>
                  <a:cubicBezTo>
                    <a:pt x="5645" y="2243"/>
                    <a:pt x="5742" y="2274"/>
                    <a:pt x="5823" y="2334"/>
                  </a:cubicBezTo>
                  <a:cubicBezTo>
                    <a:pt x="6013" y="2489"/>
                    <a:pt x="6049" y="2774"/>
                    <a:pt x="5894" y="2965"/>
                  </a:cubicBezTo>
                  <a:lnTo>
                    <a:pt x="4823" y="4298"/>
                  </a:lnTo>
                  <a:lnTo>
                    <a:pt x="6085" y="4298"/>
                  </a:lnTo>
                  <a:cubicBezTo>
                    <a:pt x="6228" y="4298"/>
                    <a:pt x="6359" y="4358"/>
                    <a:pt x="6442" y="4465"/>
                  </a:cubicBezTo>
                  <a:cubicBezTo>
                    <a:pt x="6597" y="4644"/>
                    <a:pt x="6597" y="4882"/>
                    <a:pt x="6466" y="5048"/>
                  </a:cubicBezTo>
                  <a:lnTo>
                    <a:pt x="4704" y="7239"/>
                  </a:lnTo>
                  <a:cubicBezTo>
                    <a:pt x="4620" y="7334"/>
                    <a:pt x="4478" y="7394"/>
                    <a:pt x="4358" y="7394"/>
                  </a:cubicBezTo>
                  <a:cubicBezTo>
                    <a:pt x="4263" y="7394"/>
                    <a:pt x="4168" y="7370"/>
                    <a:pt x="4085" y="7299"/>
                  </a:cubicBezTo>
                  <a:cubicBezTo>
                    <a:pt x="3882" y="7144"/>
                    <a:pt x="3858" y="6858"/>
                    <a:pt x="4001" y="6668"/>
                  </a:cubicBezTo>
                  <a:lnTo>
                    <a:pt x="5180" y="5215"/>
                  </a:lnTo>
                  <a:lnTo>
                    <a:pt x="3918" y="5215"/>
                  </a:lnTo>
                  <a:cubicBezTo>
                    <a:pt x="3787" y="5215"/>
                    <a:pt x="3644" y="5156"/>
                    <a:pt x="3573" y="5048"/>
                  </a:cubicBezTo>
                  <a:cubicBezTo>
                    <a:pt x="3442" y="4882"/>
                    <a:pt x="3442" y="4644"/>
                    <a:pt x="3561" y="4477"/>
                  </a:cubicBezTo>
                  <a:lnTo>
                    <a:pt x="5192" y="2417"/>
                  </a:lnTo>
                  <a:cubicBezTo>
                    <a:pt x="5281" y="2300"/>
                    <a:pt x="5414" y="2243"/>
                    <a:pt x="5548" y="2243"/>
                  </a:cubicBezTo>
                  <a:close/>
                  <a:moveTo>
                    <a:pt x="5001" y="0"/>
                  </a:moveTo>
                  <a:cubicBezTo>
                    <a:pt x="2251" y="0"/>
                    <a:pt x="1" y="2250"/>
                    <a:pt x="1" y="5001"/>
                  </a:cubicBezTo>
                  <a:cubicBezTo>
                    <a:pt x="1" y="5894"/>
                    <a:pt x="239" y="6775"/>
                    <a:pt x="691" y="7537"/>
                  </a:cubicBezTo>
                  <a:cubicBezTo>
                    <a:pt x="1084" y="8216"/>
                    <a:pt x="1656" y="8799"/>
                    <a:pt x="2311" y="9216"/>
                  </a:cubicBezTo>
                  <a:cubicBezTo>
                    <a:pt x="2358" y="9442"/>
                    <a:pt x="2394" y="9692"/>
                    <a:pt x="2442" y="9930"/>
                  </a:cubicBezTo>
                  <a:cubicBezTo>
                    <a:pt x="2489" y="10180"/>
                    <a:pt x="2537" y="10430"/>
                    <a:pt x="2573" y="10668"/>
                  </a:cubicBezTo>
                  <a:lnTo>
                    <a:pt x="7430" y="10668"/>
                  </a:lnTo>
                  <a:cubicBezTo>
                    <a:pt x="7478" y="10430"/>
                    <a:pt x="7514" y="10180"/>
                    <a:pt x="7561" y="9930"/>
                  </a:cubicBezTo>
                  <a:cubicBezTo>
                    <a:pt x="7609" y="9692"/>
                    <a:pt x="7656" y="9442"/>
                    <a:pt x="7692" y="9216"/>
                  </a:cubicBezTo>
                  <a:cubicBezTo>
                    <a:pt x="8371" y="8787"/>
                    <a:pt x="8919" y="8216"/>
                    <a:pt x="9311" y="7537"/>
                  </a:cubicBezTo>
                  <a:cubicBezTo>
                    <a:pt x="9764" y="6775"/>
                    <a:pt x="10002" y="5894"/>
                    <a:pt x="10002" y="5001"/>
                  </a:cubicBezTo>
                  <a:cubicBezTo>
                    <a:pt x="10002" y="2250"/>
                    <a:pt x="7776" y="0"/>
                    <a:pt x="500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Εικόνα 38">
            <a:extLst>
              <a:ext uri="{FF2B5EF4-FFF2-40B4-BE49-F238E27FC236}">
                <a16:creationId xmlns:a16="http://schemas.microsoft.com/office/drawing/2014/main" id="{4194BD54-C45A-9344-78A1-9A65B6B98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984" y="6023094"/>
            <a:ext cx="605641" cy="756323"/>
          </a:xfrm>
          <a:prstGeom prst="rect">
            <a:avLst/>
          </a:prstGeom>
        </p:spPr>
      </p:pic>
    </p:spTree>
    <p:extLst>
      <p:ext uri="{BB962C8B-B14F-4D97-AF65-F5344CB8AC3E}">
        <p14:creationId xmlns:p14="http://schemas.microsoft.com/office/powerpoint/2010/main" val="1110415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
    <p:spTree>
      <p:nvGrpSpPr>
        <p:cNvPr id="1" name=""/>
        <p:cNvGrpSpPr/>
        <p:nvPr/>
      </p:nvGrpSpPr>
      <p:grpSpPr>
        <a:xfrm>
          <a:off x="0" y="0"/>
          <a:ext cx="0" cy="0"/>
          <a:chOff x="0" y="0"/>
          <a:chExt cx="0" cy="0"/>
        </a:xfrm>
      </p:grpSpPr>
      <p:sp>
        <p:nvSpPr>
          <p:cNvPr id="3" name="Θέση εικόνας 2">
            <a:extLst>
              <a:ext uri="{FF2B5EF4-FFF2-40B4-BE49-F238E27FC236}">
                <a16:creationId xmlns:a16="http://schemas.microsoft.com/office/drawing/2014/main" id="{8C9B016C-481B-413F-97D7-6C924BC414E2}"/>
              </a:ext>
            </a:extLst>
          </p:cNvPr>
          <p:cNvSpPr>
            <a:spLocks noGrp="1"/>
          </p:cNvSpPr>
          <p:nvPr>
            <p:ph type="pic" idx="1"/>
          </p:nvPr>
        </p:nvSpPr>
        <p:spPr>
          <a:xfrm>
            <a:off x="685801" y="397566"/>
            <a:ext cx="11111948" cy="573487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l-GR"/>
          </a:p>
        </p:txBody>
      </p:sp>
      <p:sp>
        <p:nvSpPr>
          <p:cNvPr id="5" name="Θέση ημερομηνίας 4">
            <a:extLst>
              <a:ext uri="{FF2B5EF4-FFF2-40B4-BE49-F238E27FC236}">
                <a16:creationId xmlns:a16="http://schemas.microsoft.com/office/drawing/2014/main" id="{C71E3973-5855-4AD2-9691-865E63EB60D9}"/>
              </a:ext>
            </a:extLst>
          </p:cNvPr>
          <p:cNvSpPr>
            <a:spLocks noGrp="1"/>
          </p:cNvSpPr>
          <p:nvPr>
            <p:ph type="dt" sz="half" idx="10"/>
          </p:nvPr>
        </p:nvSpPr>
        <p:spPr/>
        <p:txBody>
          <a:bodyPr/>
          <a:lstStyle/>
          <a:p>
            <a:fld id="{799DA9D4-B8C2-46AC-8A0E-C5FC9019FA34}" type="datetime1">
              <a:rPr lang="el-GR" smtClean="0"/>
              <a:t>30/1/2025</a:t>
            </a:fld>
            <a:endParaRPr lang="el-GR"/>
          </a:p>
        </p:txBody>
      </p:sp>
      <p:sp>
        <p:nvSpPr>
          <p:cNvPr id="6" name="Θέση υποσέλιδου 5">
            <a:extLst>
              <a:ext uri="{FF2B5EF4-FFF2-40B4-BE49-F238E27FC236}">
                <a16:creationId xmlns:a16="http://schemas.microsoft.com/office/drawing/2014/main" id="{07EBCD17-1C7E-41E9-B870-7C1152A4F5D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94A7B18-378E-42B2-83B3-555A46B31852}"/>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2168295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1A0A77-9DEA-42A4-BC32-2C75A2BBDB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32A9721-A140-4A46-B128-133EBC1D64A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EBB9051-6951-4831-9C63-1930DAE36192}"/>
              </a:ext>
            </a:extLst>
          </p:cNvPr>
          <p:cNvSpPr>
            <a:spLocks noGrp="1"/>
          </p:cNvSpPr>
          <p:nvPr>
            <p:ph type="dt" sz="half" idx="10"/>
          </p:nvPr>
        </p:nvSpPr>
        <p:spPr/>
        <p:txBody>
          <a:bodyPr/>
          <a:lstStyle/>
          <a:p>
            <a:fld id="{13C6F058-1549-4D28-AE78-7682C3AC31B3}" type="datetime1">
              <a:rPr lang="el-GR" smtClean="0"/>
              <a:t>30/1/2025</a:t>
            </a:fld>
            <a:endParaRPr lang="el-GR"/>
          </a:p>
        </p:txBody>
      </p:sp>
      <p:sp>
        <p:nvSpPr>
          <p:cNvPr id="5" name="Θέση υποσέλιδου 4">
            <a:extLst>
              <a:ext uri="{FF2B5EF4-FFF2-40B4-BE49-F238E27FC236}">
                <a16:creationId xmlns:a16="http://schemas.microsoft.com/office/drawing/2014/main" id="{34C2FAAF-6194-4898-9916-0998BD9D18F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1A1B9FB-A9A1-431C-9B65-AB4F6A1183C5}"/>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1486491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F80562D-3700-46E3-8EC8-05E654A5528B}"/>
              </a:ext>
            </a:extLst>
          </p:cNvPr>
          <p:cNvSpPr>
            <a:spLocks noGrp="1"/>
          </p:cNvSpPr>
          <p:nvPr>
            <p:ph type="title" orient="vert"/>
          </p:nvPr>
        </p:nvSpPr>
        <p:spPr>
          <a:xfrm>
            <a:off x="8724901" y="365126"/>
            <a:ext cx="2628900" cy="5811839"/>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BB57FB6-C31F-41B5-A589-A8A72F90F1D8}"/>
              </a:ext>
            </a:extLst>
          </p:cNvPr>
          <p:cNvSpPr>
            <a:spLocks noGrp="1"/>
          </p:cNvSpPr>
          <p:nvPr>
            <p:ph type="body" orient="vert" idx="1"/>
          </p:nvPr>
        </p:nvSpPr>
        <p:spPr>
          <a:xfrm>
            <a:off x="838201" y="365126"/>
            <a:ext cx="7734300" cy="581183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C3811D0-0678-431E-9518-3EE35199A468}"/>
              </a:ext>
            </a:extLst>
          </p:cNvPr>
          <p:cNvSpPr>
            <a:spLocks noGrp="1"/>
          </p:cNvSpPr>
          <p:nvPr>
            <p:ph type="dt" sz="half" idx="10"/>
          </p:nvPr>
        </p:nvSpPr>
        <p:spPr/>
        <p:txBody>
          <a:bodyPr/>
          <a:lstStyle/>
          <a:p>
            <a:fld id="{160BB6B1-ECEE-4A15-B9F8-E0FE139B09E2}" type="datetime1">
              <a:rPr lang="el-GR" smtClean="0"/>
              <a:t>30/1/2025</a:t>
            </a:fld>
            <a:endParaRPr lang="el-GR"/>
          </a:p>
        </p:txBody>
      </p:sp>
      <p:sp>
        <p:nvSpPr>
          <p:cNvPr id="5" name="Θέση υποσέλιδου 4">
            <a:extLst>
              <a:ext uri="{FF2B5EF4-FFF2-40B4-BE49-F238E27FC236}">
                <a16:creationId xmlns:a16="http://schemas.microsoft.com/office/drawing/2014/main" id="{03BA8828-E77E-412A-8C6F-592358AE70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45F8828-AD3D-49AB-9342-F490D0000769}"/>
              </a:ext>
            </a:extLst>
          </p:cNvPr>
          <p:cNvSpPr>
            <a:spLocks noGrp="1"/>
          </p:cNvSpPr>
          <p:nvPr>
            <p:ph type="sldNum" sz="quarter" idx="12"/>
          </p:nvPr>
        </p:nvSpPr>
        <p:spPr/>
        <p:txBody>
          <a:bodyPr/>
          <a:lstStyle/>
          <a:p>
            <a:fld id="{50149173-017E-4A26-BF4D-FB1E38765BFF}" type="slidenum">
              <a:rPr lang="el-GR" smtClean="0"/>
              <a:t>‹#›</a:t>
            </a:fld>
            <a:endParaRPr lang="el-GR"/>
          </a:p>
        </p:txBody>
      </p:sp>
    </p:spTree>
    <p:extLst>
      <p:ext uri="{BB962C8B-B14F-4D97-AF65-F5344CB8AC3E}">
        <p14:creationId xmlns:p14="http://schemas.microsoft.com/office/powerpoint/2010/main" val="410185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23 - Ορθογώνιο"/>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24 - Ορθογώνιο"/>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25 - Ορθογώνιο"/>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26 - Ορθογώνιο"/>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29 - Στρογγυλεμένο ορθογώνιο"/>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30 - Στρογγυλεμένο ορθογώνιο"/>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6 - Ορθογώνιο"/>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 Ορθογώνιο"/>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 Ορθογώνιο"/>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18 - Ορθογώνιο"/>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 Τίτλος"/>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8940800" y="4206240"/>
            <a:ext cx="1280160" cy="457200"/>
          </a:xfrm>
        </p:spPr>
        <p:txBody>
          <a:bodyPr/>
          <a:lstStyle/>
          <a:p>
            <a:fld id="{7F937ABC-54E3-43BB-9B83-4C82B1AC5853}" type="datetime1">
              <a:rPr lang="el-GR" smtClean="0"/>
              <a:t>30/1/2025</a:t>
            </a:fld>
            <a:endParaRPr lang="el-GR"/>
          </a:p>
        </p:txBody>
      </p:sp>
      <p:sp>
        <p:nvSpPr>
          <p:cNvPr id="17" name="16 - Θέση υποσέλιδου"/>
          <p:cNvSpPr>
            <a:spLocks noGrp="1"/>
          </p:cNvSpPr>
          <p:nvPr>
            <p:ph type="ftr" sz="quarter" idx="11"/>
          </p:nvPr>
        </p:nvSpPr>
        <p:spPr>
          <a:xfrm>
            <a:off x="7213600" y="4205288"/>
            <a:ext cx="1727200" cy="457200"/>
          </a:xfrm>
        </p:spPr>
        <p:txBody>
          <a:bodyPr/>
          <a:lstStyle/>
          <a:p>
            <a:endParaRPr lang="el-GR"/>
          </a:p>
        </p:txBody>
      </p:sp>
      <p:sp>
        <p:nvSpPr>
          <p:cNvPr id="29" name="28 - Θέση αριθμού διαφάνειας"/>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42524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C8906724-E404-43C1-A5AD-8A55FA7DDB6E}" type="datetime1">
              <a:rPr lang="el-GR" smtClean="0"/>
              <a:t>30/1/2025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09423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dirty="0" err="1"/>
              <a:t>Kλικ</a:t>
            </a:r>
            <a:r>
              <a:rPr kumimoji="0" lang="el-GR" dirty="0"/>
              <a:t> για επεξεργασία του τίτλου</a:t>
            </a:r>
            <a:endParaRPr kumimoji="0" lang="en-US" dirty="0"/>
          </a:p>
        </p:txBody>
      </p:sp>
      <p:sp>
        <p:nvSpPr>
          <p:cNvPr id="3" name="2 - Θέση κειμένου"/>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B34833-0DBC-4A7A-8CC3-DB2B75D96C0C}" type="datetime1">
              <a:rPr lang="el-GR" smtClean="0"/>
              <a:t>30/1/2025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921529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81580AE-BA1B-4F16-96E0-FA57753AB03F}" type="datetime1">
              <a:rPr lang="el-GR" smtClean="0"/>
              <a:t>30/1/2025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95933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8000" y="1143000"/>
            <a:ext cx="11176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6443FCA7-8589-48C2-8BF5-21FAF4D70ED6}" type="datetime1">
              <a:rPr lang="el-GR" smtClean="0"/>
              <a:t>30/1/2025</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extLst>
      <p:ext uri="{BB962C8B-B14F-4D97-AF65-F5344CB8AC3E}">
        <p14:creationId xmlns:p14="http://schemas.microsoft.com/office/powerpoint/2010/main" val="586835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8778240" y="612648"/>
            <a:ext cx="1276352" cy="457200"/>
          </a:xfrm>
        </p:spPr>
        <p:txBody>
          <a:bodyPr/>
          <a:lstStyle/>
          <a:p>
            <a:fld id="{CDE12C7C-1FBB-430E-98BB-BB56CF373871}" type="datetime1">
              <a:rPr lang="el-GR" smtClean="0"/>
              <a:t>30/1/2025</a:t>
            </a:fld>
            <a:endParaRPr lang="el-GR"/>
          </a:p>
        </p:txBody>
      </p:sp>
      <p:sp>
        <p:nvSpPr>
          <p:cNvPr id="4" name="3 - Θέση υποσέλιδου"/>
          <p:cNvSpPr>
            <a:spLocks noGrp="1"/>
          </p:cNvSpPr>
          <p:nvPr>
            <p:ph type="ftr" sz="quarter" idx="11"/>
          </p:nvPr>
        </p:nvSpPr>
        <p:spPr>
          <a:xfrm>
            <a:off x="7010400" y="612648"/>
            <a:ext cx="1767840" cy="457200"/>
          </a:xfrm>
        </p:spPr>
        <p:txBody>
          <a:bodyPr/>
          <a:lstStyle/>
          <a:p>
            <a:endParaRPr lang="el-GR"/>
          </a:p>
        </p:txBody>
      </p:sp>
      <p:sp>
        <p:nvSpPr>
          <p:cNvPr id="5" name="4 - Θέση αριθμού διαφάνειας"/>
          <p:cNvSpPr>
            <a:spLocks noGrp="1"/>
          </p:cNvSpPr>
          <p:nvPr>
            <p:ph type="sldNum" sz="quarter" idx="12"/>
          </p:nvPr>
        </p:nvSpPr>
        <p:spPr>
          <a:xfrm>
            <a:off x="10899648" y="2272"/>
            <a:ext cx="1016000" cy="365760"/>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46985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FEE0C08-B5CF-496B-A2A3-2D2867FAAFD6}" type="datetime1">
              <a:rPr lang="el-GR" smtClean="0"/>
              <a:t>30/1/2025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831396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grpSp>
        <p:nvGrpSpPr>
          <p:cNvPr id="162" name="Google Shape;2818;p77">
            <a:extLst>
              <a:ext uri="{FF2B5EF4-FFF2-40B4-BE49-F238E27FC236}">
                <a16:creationId xmlns:a16="http://schemas.microsoft.com/office/drawing/2014/main" id="{1EDBD310-FD40-161D-7117-FD212D5787A8}"/>
              </a:ext>
            </a:extLst>
          </p:cNvPr>
          <p:cNvGrpSpPr>
            <a:grpSpLocks noChangeAspect="1"/>
          </p:cNvGrpSpPr>
          <p:nvPr userDrawn="1"/>
        </p:nvGrpSpPr>
        <p:grpSpPr>
          <a:xfrm>
            <a:off x="11313660" y="84253"/>
            <a:ext cx="670887" cy="744985"/>
            <a:chOff x="3128650" y="2443500"/>
            <a:chExt cx="342925" cy="380800"/>
          </a:xfrm>
          <a:solidFill>
            <a:srgbClr val="FFC000"/>
          </a:solidFill>
        </p:grpSpPr>
        <p:sp>
          <p:nvSpPr>
            <p:cNvPr id="163" name="Google Shape;2819;p77">
              <a:extLst>
                <a:ext uri="{FF2B5EF4-FFF2-40B4-BE49-F238E27FC236}">
                  <a16:creationId xmlns:a16="http://schemas.microsoft.com/office/drawing/2014/main" id="{55DBFF21-5013-3E23-F6E3-FE9F3F620A27}"/>
                </a:ext>
              </a:extLst>
            </p:cNvPr>
            <p:cNvSpPr/>
            <p:nvPr/>
          </p:nvSpPr>
          <p:spPr>
            <a:xfrm>
              <a:off x="3285825" y="2631100"/>
              <a:ext cx="185750" cy="185475"/>
            </a:xfrm>
            <a:custGeom>
              <a:avLst/>
              <a:gdLst/>
              <a:ahLst/>
              <a:cxnLst/>
              <a:rect l="l" t="t" r="r" b="b"/>
              <a:pathLst>
                <a:path w="7430" h="7419" extrusionOk="0">
                  <a:moveTo>
                    <a:pt x="3753" y="1062"/>
                  </a:moveTo>
                  <a:cubicBezTo>
                    <a:pt x="4005" y="1062"/>
                    <a:pt x="4203" y="1265"/>
                    <a:pt x="4203" y="1525"/>
                  </a:cubicBezTo>
                  <a:lnTo>
                    <a:pt x="4203" y="1703"/>
                  </a:lnTo>
                  <a:lnTo>
                    <a:pt x="4536" y="1703"/>
                  </a:lnTo>
                  <a:cubicBezTo>
                    <a:pt x="4584" y="1703"/>
                    <a:pt x="4644" y="1715"/>
                    <a:pt x="4667" y="1763"/>
                  </a:cubicBezTo>
                  <a:cubicBezTo>
                    <a:pt x="5036" y="2156"/>
                    <a:pt x="4775" y="2620"/>
                    <a:pt x="4382" y="2620"/>
                  </a:cubicBezTo>
                  <a:lnTo>
                    <a:pt x="3441" y="2620"/>
                  </a:lnTo>
                  <a:cubicBezTo>
                    <a:pt x="3298" y="2620"/>
                    <a:pt x="3179" y="2715"/>
                    <a:pt x="3143" y="2835"/>
                  </a:cubicBezTo>
                  <a:cubicBezTo>
                    <a:pt x="3060" y="3037"/>
                    <a:pt x="3227" y="3251"/>
                    <a:pt x="3441" y="3251"/>
                  </a:cubicBezTo>
                  <a:lnTo>
                    <a:pt x="3977" y="3251"/>
                  </a:lnTo>
                  <a:cubicBezTo>
                    <a:pt x="4524" y="3251"/>
                    <a:pt x="5013" y="3596"/>
                    <a:pt x="5179" y="4144"/>
                  </a:cubicBezTo>
                  <a:cubicBezTo>
                    <a:pt x="5382" y="4894"/>
                    <a:pt x="4894" y="5609"/>
                    <a:pt x="4215" y="5752"/>
                  </a:cubicBezTo>
                  <a:lnTo>
                    <a:pt x="4215" y="6061"/>
                  </a:lnTo>
                  <a:cubicBezTo>
                    <a:pt x="4215" y="6109"/>
                    <a:pt x="4191" y="6168"/>
                    <a:pt x="4155" y="6192"/>
                  </a:cubicBezTo>
                  <a:cubicBezTo>
                    <a:pt x="4019" y="6317"/>
                    <a:pt x="3875" y="6369"/>
                    <a:pt x="3745" y="6369"/>
                  </a:cubicBezTo>
                  <a:cubicBezTo>
                    <a:pt x="3490" y="6369"/>
                    <a:pt x="3286" y="6167"/>
                    <a:pt x="3286" y="5906"/>
                  </a:cubicBezTo>
                  <a:lnTo>
                    <a:pt x="3286" y="5716"/>
                  </a:lnTo>
                  <a:lnTo>
                    <a:pt x="2881" y="5716"/>
                  </a:lnTo>
                  <a:cubicBezTo>
                    <a:pt x="2846" y="5716"/>
                    <a:pt x="2786" y="5704"/>
                    <a:pt x="2750" y="5656"/>
                  </a:cubicBezTo>
                  <a:cubicBezTo>
                    <a:pt x="2381" y="5251"/>
                    <a:pt x="2643" y="4799"/>
                    <a:pt x="3036" y="4799"/>
                  </a:cubicBezTo>
                  <a:lnTo>
                    <a:pt x="3989" y="4799"/>
                  </a:lnTo>
                  <a:cubicBezTo>
                    <a:pt x="4120" y="4799"/>
                    <a:pt x="4239" y="4704"/>
                    <a:pt x="4286" y="4585"/>
                  </a:cubicBezTo>
                  <a:cubicBezTo>
                    <a:pt x="4358" y="4382"/>
                    <a:pt x="4191" y="4168"/>
                    <a:pt x="3989" y="4168"/>
                  </a:cubicBezTo>
                  <a:lnTo>
                    <a:pt x="3453" y="4168"/>
                  </a:lnTo>
                  <a:cubicBezTo>
                    <a:pt x="2929" y="4168"/>
                    <a:pt x="2381" y="3763"/>
                    <a:pt x="2250" y="3263"/>
                  </a:cubicBezTo>
                  <a:cubicBezTo>
                    <a:pt x="2036" y="2477"/>
                    <a:pt x="2560" y="1763"/>
                    <a:pt x="3286" y="1668"/>
                  </a:cubicBezTo>
                  <a:lnTo>
                    <a:pt x="3286" y="1370"/>
                  </a:lnTo>
                  <a:cubicBezTo>
                    <a:pt x="3286" y="1322"/>
                    <a:pt x="3298" y="1263"/>
                    <a:pt x="3346" y="1239"/>
                  </a:cubicBezTo>
                  <a:cubicBezTo>
                    <a:pt x="3482" y="1114"/>
                    <a:pt x="3625" y="1062"/>
                    <a:pt x="3753" y="1062"/>
                  </a:cubicBezTo>
                  <a:close/>
                  <a:moveTo>
                    <a:pt x="3703" y="1"/>
                  </a:moveTo>
                  <a:cubicBezTo>
                    <a:pt x="1655" y="1"/>
                    <a:pt x="0" y="1668"/>
                    <a:pt x="0" y="3704"/>
                  </a:cubicBezTo>
                  <a:cubicBezTo>
                    <a:pt x="0" y="5763"/>
                    <a:pt x="1667" y="7418"/>
                    <a:pt x="3703" y="7418"/>
                  </a:cubicBezTo>
                  <a:cubicBezTo>
                    <a:pt x="5763" y="7418"/>
                    <a:pt x="7406" y="5740"/>
                    <a:pt x="7406" y="3704"/>
                  </a:cubicBezTo>
                  <a:cubicBezTo>
                    <a:pt x="7430" y="1668"/>
                    <a:pt x="5763" y="1"/>
                    <a:pt x="3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20;p77">
              <a:extLst>
                <a:ext uri="{FF2B5EF4-FFF2-40B4-BE49-F238E27FC236}">
                  <a16:creationId xmlns:a16="http://schemas.microsoft.com/office/drawing/2014/main" id="{8EDF9930-8FE3-63A3-EA9C-1D22ECB5BEC8}"/>
                </a:ext>
              </a:extLst>
            </p:cNvPr>
            <p:cNvSpPr/>
            <p:nvPr/>
          </p:nvSpPr>
          <p:spPr>
            <a:xfrm>
              <a:off x="3128650" y="2443500"/>
              <a:ext cx="226250" cy="380800"/>
            </a:xfrm>
            <a:custGeom>
              <a:avLst/>
              <a:gdLst/>
              <a:ahLst/>
              <a:cxnLst/>
              <a:rect l="l" t="t" r="r" b="b"/>
              <a:pathLst>
                <a:path w="9050" h="15232" extrusionOk="0">
                  <a:moveTo>
                    <a:pt x="6431" y="1"/>
                  </a:moveTo>
                  <a:cubicBezTo>
                    <a:pt x="6291" y="1"/>
                    <a:pt x="6156" y="61"/>
                    <a:pt x="6061" y="171"/>
                  </a:cubicBezTo>
                  <a:lnTo>
                    <a:pt x="143" y="7338"/>
                  </a:lnTo>
                  <a:cubicBezTo>
                    <a:pt x="48" y="7457"/>
                    <a:pt x="1" y="7612"/>
                    <a:pt x="48" y="7755"/>
                  </a:cubicBezTo>
                  <a:cubicBezTo>
                    <a:pt x="96" y="7910"/>
                    <a:pt x="179" y="8029"/>
                    <a:pt x="334" y="8076"/>
                  </a:cubicBezTo>
                  <a:lnTo>
                    <a:pt x="3322" y="9243"/>
                  </a:lnTo>
                  <a:lnTo>
                    <a:pt x="3322" y="14756"/>
                  </a:lnTo>
                  <a:cubicBezTo>
                    <a:pt x="3322" y="14922"/>
                    <a:pt x="3418" y="15077"/>
                    <a:pt x="3561" y="15172"/>
                  </a:cubicBezTo>
                  <a:cubicBezTo>
                    <a:pt x="3632" y="15208"/>
                    <a:pt x="3715" y="15232"/>
                    <a:pt x="3799" y="15232"/>
                  </a:cubicBezTo>
                  <a:cubicBezTo>
                    <a:pt x="3930" y="15232"/>
                    <a:pt x="4073" y="15172"/>
                    <a:pt x="4156" y="15065"/>
                  </a:cubicBezTo>
                  <a:lnTo>
                    <a:pt x="5775" y="13113"/>
                  </a:lnTo>
                  <a:cubicBezTo>
                    <a:pt x="5525" y="12529"/>
                    <a:pt x="5382" y="11898"/>
                    <a:pt x="5382" y="11220"/>
                  </a:cubicBezTo>
                  <a:cubicBezTo>
                    <a:pt x="5358" y="8981"/>
                    <a:pt x="6954" y="7100"/>
                    <a:pt x="9049" y="6671"/>
                  </a:cubicBezTo>
                  <a:lnTo>
                    <a:pt x="6894" y="5397"/>
                  </a:lnTo>
                  <a:lnTo>
                    <a:pt x="6894" y="480"/>
                  </a:lnTo>
                  <a:cubicBezTo>
                    <a:pt x="6894" y="313"/>
                    <a:pt x="6823" y="171"/>
                    <a:pt x="6692" y="75"/>
                  </a:cubicBezTo>
                  <a:cubicBezTo>
                    <a:pt x="6609" y="25"/>
                    <a:pt x="6519" y="1"/>
                    <a:pt x="64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5" name="Εικόνα 164">
            <a:extLst>
              <a:ext uri="{FF2B5EF4-FFF2-40B4-BE49-F238E27FC236}">
                <a16:creationId xmlns:a16="http://schemas.microsoft.com/office/drawing/2014/main" id="{28CC9B5C-2612-98B6-7054-D4D37446F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984" y="6023094"/>
            <a:ext cx="605641" cy="756323"/>
          </a:xfrm>
          <a:prstGeom prst="rect">
            <a:avLst/>
          </a:prstGeom>
        </p:spPr>
      </p:pic>
      <p:pic>
        <p:nvPicPr>
          <p:cNvPr id="82" name="Εικόνα 81">
            <a:extLst>
              <a:ext uri="{FF2B5EF4-FFF2-40B4-BE49-F238E27FC236}">
                <a16:creationId xmlns:a16="http://schemas.microsoft.com/office/drawing/2014/main" id="{E01F6E80-1739-4A26-DCBC-19891230C647}"/>
              </a:ext>
            </a:extLst>
          </p:cNvPr>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161014" y="6028762"/>
            <a:ext cx="823533" cy="744985"/>
          </a:xfrm>
          <a:prstGeom prst="rect">
            <a:avLst/>
          </a:prstGeom>
        </p:spPr>
      </p:pic>
    </p:spTree>
    <p:extLst>
      <p:ext uri="{BB962C8B-B14F-4D97-AF65-F5344CB8AC3E}">
        <p14:creationId xmlns:p14="http://schemas.microsoft.com/office/powerpoint/2010/main" val="381683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37995" y="1101970"/>
            <a:ext cx="451104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4FB209E-E8D8-4905-ADF9-32ED98D6DF08}" type="datetime1">
              <a:rPr lang="el-GR" smtClean="0"/>
              <a:t>30/1/2025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81013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C40F61B-B720-49EB-987A-D9A3E461A186}" type="datetime1">
              <a:rPr lang="el-GR" smtClean="0"/>
              <a:t>30/1/2025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548649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646BBAA-2D69-4AE6-AA70-778DA21DE9ED}" type="datetime1">
              <a:rPr lang="el-GR" smtClean="0"/>
              <a:t>30/1/2025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084589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42400" y="1143000"/>
            <a:ext cx="2540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1143000"/>
            <a:ext cx="83312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094F93DE-606F-4A9A-85B0-DE5D83BE3F63}" type="datetime1">
              <a:rPr lang="el-GR" smtClean="0"/>
              <a:t>30/1/2025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951677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1543D2-F868-1D31-5D27-8E42C4068B5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A65AC2A-1594-9C3D-E2CF-9140E0F7141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2183121-5F48-FB0B-3FF2-A6AD3933738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4A18B1B-5DC8-ABE0-62EA-330B39105894}"/>
              </a:ext>
            </a:extLst>
          </p:cNvPr>
          <p:cNvSpPr>
            <a:spLocks noGrp="1"/>
          </p:cNvSpPr>
          <p:nvPr>
            <p:ph type="dt" sz="half" idx="10"/>
          </p:nvPr>
        </p:nvSpPr>
        <p:spPr/>
        <p:txBody>
          <a:bodyPr/>
          <a:lstStyle/>
          <a:p>
            <a:fld id="{1B791D6E-9AB1-4A73-B1A9-E46E8E7A5AD1}" type="datetime1">
              <a:rPr lang="el-GR" smtClean="0"/>
              <a:t>30/1/2025</a:t>
            </a:fld>
            <a:endParaRPr lang="el-GR"/>
          </a:p>
        </p:txBody>
      </p:sp>
      <p:sp>
        <p:nvSpPr>
          <p:cNvPr id="6" name="Θέση υποσέλιδου 5">
            <a:extLst>
              <a:ext uri="{FF2B5EF4-FFF2-40B4-BE49-F238E27FC236}">
                <a16:creationId xmlns:a16="http://schemas.microsoft.com/office/drawing/2014/main" id="{53436EBC-C2C8-E92E-CB75-752014DE49C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5579389-A2BA-75AC-D695-C24C0B3CAE96}"/>
              </a:ext>
            </a:extLst>
          </p:cNvPr>
          <p:cNvSpPr>
            <a:spLocks noGrp="1"/>
          </p:cNvSpPr>
          <p:nvPr>
            <p:ph type="sldNum" sz="quarter" idx="12"/>
          </p:nvPr>
        </p:nvSpPr>
        <p:spPr/>
        <p:txBody>
          <a:bodyPr/>
          <a:lstStyle/>
          <a:p>
            <a:fld id="{71CDB591-86B8-4FDD-BD5E-C4CF63DBE10C}" type="slidenum">
              <a:rPr lang="el-GR" smtClean="0"/>
              <a:t>‹#›</a:t>
            </a:fld>
            <a:endParaRPr lang="el-GR"/>
          </a:p>
        </p:txBody>
      </p:sp>
    </p:spTree>
    <p:extLst>
      <p:ext uri="{BB962C8B-B14F-4D97-AF65-F5344CB8AC3E}">
        <p14:creationId xmlns:p14="http://schemas.microsoft.com/office/powerpoint/2010/main" val="84843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1CA207-C8DD-1A9D-33DB-5E46EEFFCE2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B20E3-BC4F-64B2-0960-95CE3C865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D83D535-95A7-EB83-FAD2-15625205807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4246DC1-D402-9A2B-7568-22488AB4B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B690187-1B1B-AB5F-8ED6-976E855247B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40DEBD7-BDF9-D270-6EDF-87F506DF161E}"/>
              </a:ext>
            </a:extLst>
          </p:cNvPr>
          <p:cNvSpPr>
            <a:spLocks noGrp="1"/>
          </p:cNvSpPr>
          <p:nvPr>
            <p:ph type="dt" sz="half" idx="10"/>
          </p:nvPr>
        </p:nvSpPr>
        <p:spPr/>
        <p:txBody>
          <a:bodyPr/>
          <a:lstStyle/>
          <a:p>
            <a:fld id="{4F14A9A3-FC85-40B3-9041-C95713CEB464}" type="datetime1">
              <a:rPr lang="el-GR" smtClean="0"/>
              <a:t>30/1/2025</a:t>
            </a:fld>
            <a:endParaRPr lang="el-GR"/>
          </a:p>
        </p:txBody>
      </p:sp>
      <p:sp>
        <p:nvSpPr>
          <p:cNvPr id="8" name="Θέση υποσέλιδου 7">
            <a:extLst>
              <a:ext uri="{FF2B5EF4-FFF2-40B4-BE49-F238E27FC236}">
                <a16:creationId xmlns:a16="http://schemas.microsoft.com/office/drawing/2014/main" id="{862E6A68-90AE-FBE4-BC94-EA384E63C42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B990617-7200-4D50-B07A-F7F2A6E23160}"/>
              </a:ext>
            </a:extLst>
          </p:cNvPr>
          <p:cNvSpPr>
            <a:spLocks noGrp="1"/>
          </p:cNvSpPr>
          <p:nvPr>
            <p:ph type="sldNum" sz="quarter" idx="12"/>
          </p:nvPr>
        </p:nvSpPr>
        <p:spPr/>
        <p:txBody>
          <a:bodyPr/>
          <a:lstStyle/>
          <a:p>
            <a:fld id="{71CDB591-86B8-4FDD-BD5E-C4CF63DBE10C}" type="slidenum">
              <a:rPr lang="el-GR" smtClean="0"/>
              <a:t>‹#›</a:t>
            </a:fld>
            <a:endParaRPr lang="el-GR"/>
          </a:p>
        </p:txBody>
      </p:sp>
    </p:spTree>
    <p:extLst>
      <p:ext uri="{BB962C8B-B14F-4D97-AF65-F5344CB8AC3E}">
        <p14:creationId xmlns:p14="http://schemas.microsoft.com/office/powerpoint/2010/main" val="164544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A685B7-E4C7-102B-0235-721C78A4535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77FDC2-6F4A-C674-9904-E7E4CB271760}"/>
              </a:ext>
            </a:extLst>
          </p:cNvPr>
          <p:cNvSpPr>
            <a:spLocks noGrp="1"/>
          </p:cNvSpPr>
          <p:nvPr>
            <p:ph type="dt" sz="half" idx="10"/>
          </p:nvPr>
        </p:nvSpPr>
        <p:spPr/>
        <p:txBody>
          <a:bodyPr/>
          <a:lstStyle/>
          <a:p>
            <a:fld id="{E2E05FC1-F8C5-478D-AB1D-E85FDDCCB7FA}" type="datetime1">
              <a:rPr lang="el-GR" smtClean="0"/>
              <a:t>30/1/2025</a:t>
            </a:fld>
            <a:endParaRPr lang="el-GR"/>
          </a:p>
        </p:txBody>
      </p:sp>
      <p:sp>
        <p:nvSpPr>
          <p:cNvPr id="4" name="Θέση υποσέλιδου 3">
            <a:extLst>
              <a:ext uri="{FF2B5EF4-FFF2-40B4-BE49-F238E27FC236}">
                <a16:creationId xmlns:a16="http://schemas.microsoft.com/office/drawing/2014/main" id="{EF41B886-6852-C1B0-8A45-2CD4934AF47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0B5775F-81B8-B802-0D6D-1BA6403BC32A}"/>
              </a:ext>
            </a:extLst>
          </p:cNvPr>
          <p:cNvSpPr>
            <a:spLocks noGrp="1"/>
          </p:cNvSpPr>
          <p:nvPr>
            <p:ph type="sldNum" sz="quarter" idx="12"/>
          </p:nvPr>
        </p:nvSpPr>
        <p:spPr/>
        <p:txBody>
          <a:bodyPr/>
          <a:lstStyle/>
          <a:p>
            <a:fld id="{71CDB591-86B8-4FDD-BD5E-C4CF63DBE10C}" type="slidenum">
              <a:rPr lang="el-GR" smtClean="0"/>
              <a:t>‹#›</a:t>
            </a:fld>
            <a:endParaRPr lang="el-GR"/>
          </a:p>
        </p:txBody>
      </p:sp>
    </p:spTree>
    <p:extLst>
      <p:ext uri="{BB962C8B-B14F-4D97-AF65-F5344CB8AC3E}">
        <p14:creationId xmlns:p14="http://schemas.microsoft.com/office/powerpoint/2010/main" val="253146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AC90370-FA6B-3740-81EE-BD04ABCC7BEE}"/>
              </a:ext>
            </a:extLst>
          </p:cNvPr>
          <p:cNvSpPr>
            <a:spLocks noGrp="1"/>
          </p:cNvSpPr>
          <p:nvPr>
            <p:ph type="sldNum" sz="quarter" idx="12"/>
          </p:nvPr>
        </p:nvSpPr>
        <p:spPr>
          <a:xfrm>
            <a:off x="11603114" y="6243159"/>
            <a:ext cx="469777" cy="365125"/>
          </a:xfrm>
        </p:spPr>
        <p:txBody>
          <a:bodyPr/>
          <a:lstStyle>
            <a:lvl1pPr algn="ctr">
              <a:defRPr/>
            </a:lvl1pPr>
          </a:lstStyle>
          <a:p>
            <a:fld id="{71CDB591-86B8-4FDD-BD5E-C4CF63DBE10C}" type="slidenum">
              <a:rPr lang="el-GR" smtClean="0"/>
              <a:pPr/>
              <a:t>‹#›</a:t>
            </a:fld>
            <a:endParaRPr lang="el-GR"/>
          </a:p>
        </p:txBody>
      </p:sp>
      <p:sp>
        <p:nvSpPr>
          <p:cNvPr id="11" name="Ορθογώνιο 10">
            <a:extLst>
              <a:ext uri="{FF2B5EF4-FFF2-40B4-BE49-F238E27FC236}">
                <a16:creationId xmlns:a16="http://schemas.microsoft.com/office/drawing/2014/main" id="{6A977B3B-615B-1663-5659-6CE43F5D828F}"/>
              </a:ext>
            </a:extLst>
          </p:cNvPr>
          <p:cNvSpPr/>
          <p:nvPr userDrawn="1"/>
        </p:nvSpPr>
        <p:spPr>
          <a:xfrm>
            <a:off x="10414989" y="8009"/>
            <a:ext cx="1769018" cy="7102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91895579-52A3-DFE2-B2CA-96AB44137616}"/>
              </a:ext>
            </a:extLst>
          </p:cNvPr>
          <p:cNvSpPr/>
          <p:nvPr userDrawn="1"/>
        </p:nvSpPr>
        <p:spPr>
          <a:xfrm>
            <a:off x="1624614" y="0"/>
            <a:ext cx="8691238"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3" name="Ομάδα 12">
            <a:extLst>
              <a:ext uri="{FF2B5EF4-FFF2-40B4-BE49-F238E27FC236}">
                <a16:creationId xmlns:a16="http://schemas.microsoft.com/office/drawing/2014/main" id="{23F9EC6B-103F-0325-712D-AB1B38217063}"/>
              </a:ext>
            </a:extLst>
          </p:cNvPr>
          <p:cNvGrpSpPr/>
          <p:nvPr userDrawn="1"/>
        </p:nvGrpSpPr>
        <p:grpSpPr>
          <a:xfrm>
            <a:off x="8875" y="10598"/>
            <a:ext cx="1516602" cy="714505"/>
            <a:chOff x="8875" y="10598"/>
            <a:chExt cx="1516602" cy="714505"/>
          </a:xfrm>
        </p:grpSpPr>
        <p:sp>
          <p:nvSpPr>
            <p:cNvPr id="10" name="Ορθογώνιο 9">
              <a:extLst>
                <a:ext uri="{FF2B5EF4-FFF2-40B4-BE49-F238E27FC236}">
                  <a16:creationId xmlns:a16="http://schemas.microsoft.com/office/drawing/2014/main" id="{6E39AF66-C02C-A71A-8201-2FC349345680}"/>
                </a:ext>
              </a:extLst>
            </p:cNvPr>
            <p:cNvSpPr/>
            <p:nvPr userDrawn="1"/>
          </p:nvSpPr>
          <p:spPr>
            <a:xfrm>
              <a:off x="8875" y="10598"/>
              <a:ext cx="1516602" cy="7102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Εικόνα 4">
              <a:extLst>
                <a:ext uri="{FF2B5EF4-FFF2-40B4-BE49-F238E27FC236}">
                  <a16:creationId xmlns:a16="http://schemas.microsoft.com/office/drawing/2014/main" id="{9F3AED8F-1F89-82E4-D5FF-75DA255E9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30" y="44645"/>
              <a:ext cx="544891" cy="680458"/>
            </a:xfrm>
            <a:prstGeom prst="rect">
              <a:avLst/>
            </a:prstGeom>
          </p:spPr>
        </p:pic>
      </p:grpSp>
      <p:sp>
        <p:nvSpPr>
          <p:cNvPr id="14" name="Τίτλος 1">
            <a:extLst>
              <a:ext uri="{FF2B5EF4-FFF2-40B4-BE49-F238E27FC236}">
                <a16:creationId xmlns:a16="http://schemas.microsoft.com/office/drawing/2014/main" id="{CD94A3CB-5CE4-100C-DC0E-99079565E9C8}"/>
              </a:ext>
            </a:extLst>
          </p:cNvPr>
          <p:cNvSpPr txBox="1">
            <a:spLocks/>
          </p:cNvSpPr>
          <p:nvPr userDrawn="1"/>
        </p:nvSpPr>
        <p:spPr>
          <a:xfrm>
            <a:off x="1619250" y="0"/>
            <a:ext cx="8686801" cy="71131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3400" i="1" dirty="0">
              <a:solidFill>
                <a:srgbClr val="002060"/>
              </a:solidFill>
              <a:latin typeface="Calibri" panose="020F0502020204030204" pitchFamily="34" charset="0"/>
              <a:cs typeface="Calibri" panose="020F0502020204030204" pitchFamily="34" charset="0"/>
            </a:endParaRPr>
          </a:p>
        </p:txBody>
      </p:sp>
      <p:pic>
        <p:nvPicPr>
          <p:cNvPr id="2" name="Εικόνα 9" descr="Εικόνα που περιέχει έμβλημα, σύμβολο, κέρμα&#10;&#10;Περιγραφή που δημιουργήθηκε αυτόματα">
            <a:extLst>
              <a:ext uri="{FF2B5EF4-FFF2-40B4-BE49-F238E27FC236}">
                <a16:creationId xmlns:a16="http://schemas.microsoft.com/office/drawing/2014/main" id="{143666C2-6CD5-FC17-4452-F256186517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9824" y="29766"/>
            <a:ext cx="1731928" cy="710215"/>
          </a:xfrm>
          <a:prstGeom prst="rect">
            <a:avLst/>
          </a:prstGeom>
        </p:spPr>
      </p:pic>
    </p:spTree>
    <p:extLst>
      <p:ext uri="{BB962C8B-B14F-4D97-AF65-F5344CB8AC3E}">
        <p14:creationId xmlns:p14="http://schemas.microsoft.com/office/powerpoint/2010/main" val="1118658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CCE0CB-F0EE-D306-E7B5-D0169156331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DA08A7E-7E0D-FBE5-5263-FB4613DA26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1DB0260-7F71-AE76-1217-FE3075E58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AAAE26D-A5BA-5DDC-4D42-068E804F8883}"/>
              </a:ext>
            </a:extLst>
          </p:cNvPr>
          <p:cNvSpPr>
            <a:spLocks noGrp="1"/>
          </p:cNvSpPr>
          <p:nvPr>
            <p:ph type="dt" sz="half" idx="10"/>
          </p:nvPr>
        </p:nvSpPr>
        <p:spPr/>
        <p:txBody>
          <a:bodyPr/>
          <a:lstStyle/>
          <a:p>
            <a:fld id="{27DA5E41-5363-4D30-B17D-1B9C4FC6B5E1}" type="datetime1">
              <a:rPr lang="el-GR" smtClean="0"/>
              <a:t>30/1/2025</a:t>
            </a:fld>
            <a:endParaRPr lang="el-GR"/>
          </a:p>
        </p:txBody>
      </p:sp>
      <p:sp>
        <p:nvSpPr>
          <p:cNvPr id="6" name="Θέση υποσέλιδου 5">
            <a:extLst>
              <a:ext uri="{FF2B5EF4-FFF2-40B4-BE49-F238E27FC236}">
                <a16:creationId xmlns:a16="http://schemas.microsoft.com/office/drawing/2014/main" id="{34ED5B9A-8368-34EC-B4E4-25EC92C1677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A12207C-BA65-FC76-492C-ACC49DF49DAE}"/>
              </a:ext>
            </a:extLst>
          </p:cNvPr>
          <p:cNvSpPr>
            <a:spLocks noGrp="1"/>
          </p:cNvSpPr>
          <p:nvPr>
            <p:ph type="sldNum" sz="quarter" idx="12"/>
          </p:nvPr>
        </p:nvSpPr>
        <p:spPr/>
        <p:txBody>
          <a:bodyPr/>
          <a:lstStyle/>
          <a:p>
            <a:fld id="{71CDB591-86B8-4FDD-BD5E-C4CF63DBE10C}" type="slidenum">
              <a:rPr lang="el-GR" smtClean="0"/>
              <a:t>‹#›</a:t>
            </a:fld>
            <a:endParaRPr lang="el-GR"/>
          </a:p>
        </p:txBody>
      </p:sp>
    </p:spTree>
    <p:extLst>
      <p:ext uri="{BB962C8B-B14F-4D97-AF65-F5344CB8AC3E}">
        <p14:creationId xmlns:p14="http://schemas.microsoft.com/office/powerpoint/2010/main" val="2036534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9DB17-4BA5-E669-B230-B82F6D518C1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60B1AA7-72EF-A098-78B6-8D862D7ED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F322EE0-F7A2-B593-0E14-67C7E0ED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CD3418B-400B-6EBA-2A2E-854F328F696E}"/>
              </a:ext>
            </a:extLst>
          </p:cNvPr>
          <p:cNvSpPr>
            <a:spLocks noGrp="1"/>
          </p:cNvSpPr>
          <p:nvPr>
            <p:ph type="dt" sz="half" idx="10"/>
          </p:nvPr>
        </p:nvSpPr>
        <p:spPr/>
        <p:txBody>
          <a:bodyPr/>
          <a:lstStyle/>
          <a:p>
            <a:fld id="{DC77A2AC-1400-44B7-9013-799343AC4BD9}" type="datetime1">
              <a:rPr lang="el-GR" smtClean="0"/>
              <a:t>30/1/2025</a:t>
            </a:fld>
            <a:endParaRPr lang="el-GR"/>
          </a:p>
        </p:txBody>
      </p:sp>
      <p:sp>
        <p:nvSpPr>
          <p:cNvPr id="6" name="Θέση υποσέλιδου 5">
            <a:extLst>
              <a:ext uri="{FF2B5EF4-FFF2-40B4-BE49-F238E27FC236}">
                <a16:creationId xmlns:a16="http://schemas.microsoft.com/office/drawing/2014/main" id="{FF40BDB6-AA65-0E29-A5D7-74426F8063B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083E94B-C990-B2DB-2F0C-1B1D231D8286}"/>
              </a:ext>
            </a:extLst>
          </p:cNvPr>
          <p:cNvSpPr>
            <a:spLocks noGrp="1"/>
          </p:cNvSpPr>
          <p:nvPr>
            <p:ph type="sldNum" sz="quarter" idx="12"/>
          </p:nvPr>
        </p:nvSpPr>
        <p:spPr/>
        <p:txBody>
          <a:bodyPr/>
          <a:lstStyle/>
          <a:p>
            <a:fld id="{71CDB591-86B8-4FDD-BD5E-C4CF63DBE10C}" type="slidenum">
              <a:rPr lang="el-GR" smtClean="0"/>
              <a:t>‹#›</a:t>
            </a:fld>
            <a:endParaRPr lang="el-GR"/>
          </a:p>
        </p:txBody>
      </p:sp>
    </p:spTree>
    <p:extLst>
      <p:ext uri="{BB962C8B-B14F-4D97-AF65-F5344CB8AC3E}">
        <p14:creationId xmlns:p14="http://schemas.microsoft.com/office/powerpoint/2010/main" val="1023863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4E1A641-A889-6FDE-22E4-93B4091D8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006C9A-DCF9-5797-A22A-8A4313FA5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03A26B-2241-580D-6460-90A0D862F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25B72-1D39-49D0-B368-BADCE4EA6508}" type="datetime1">
              <a:rPr lang="el-GR" smtClean="0"/>
              <a:t>30/1/2025</a:t>
            </a:fld>
            <a:endParaRPr lang="el-GR"/>
          </a:p>
        </p:txBody>
      </p:sp>
      <p:sp>
        <p:nvSpPr>
          <p:cNvPr id="5" name="Θέση υποσέλιδου 4">
            <a:extLst>
              <a:ext uri="{FF2B5EF4-FFF2-40B4-BE49-F238E27FC236}">
                <a16:creationId xmlns:a16="http://schemas.microsoft.com/office/drawing/2014/main" id="{2FC14371-7C89-4B4E-50A1-451438BA0B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E16E9EE-3448-FDEA-FA9B-BD1A0BA46C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DB591-86B8-4FDD-BD5E-C4CF63DBE10C}" type="slidenum">
              <a:rPr lang="el-GR" smtClean="0"/>
              <a:t>‹#›</a:t>
            </a:fld>
            <a:endParaRPr lang="el-GR"/>
          </a:p>
        </p:txBody>
      </p:sp>
    </p:spTree>
    <p:extLst>
      <p:ext uri="{BB962C8B-B14F-4D97-AF65-F5344CB8AC3E}">
        <p14:creationId xmlns:p14="http://schemas.microsoft.com/office/powerpoint/2010/main" val="426539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BEB72B4-3F30-4182-9347-2520CA79B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5CCB9E0-067D-4AC5-A3E8-425C3635C0D0}"/>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77EFF46-A577-468F-8445-22C693A81D6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FB1E0-29BB-4B4E-A55A-917D122AC989}" type="datetime1">
              <a:rPr lang="el-GR" smtClean="0"/>
              <a:t>30/1/2025</a:t>
            </a:fld>
            <a:endParaRPr lang="el-GR"/>
          </a:p>
        </p:txBody>
      </p:sp>
      <p:sp>
        <p:nvSpPr>
          <p:cNvPr id="5" name="Θέση υποσέλιδου 4">
            <a:extLst>
              <a:ext uri="{FF2B5EF4-FFF2-40B4-BE49-F238E27FC236}">
                <a16:creationId xmlns:a16="http://schemas.microsoft.com/office/drawing/2014/main" id="{09B513DD-6FAA-4C1F-B2AB-E539260075A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84909BC-EA2F-43A3-9E25-F221B81DCDF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49173-017E-4A26-BF4D-FB1E38765BFF}" type="slidenum">
              <a:rPr lang="el-GR" smtClean="0"/>
              <a:t>‹#›</a:t>
            </a:fld>
            <a:endParaRPr lang="el-GR"/>
          </a:p>
        </p:txBody>
      </p:sp>
    </p:spTree>
    <p:extLst>
      <p:ext uri="{BB962C8B-B14F-4D97-AF65-F5344CB8AC3E}">
        <p14:creationId xmlns:p14="http://schemas.microsoft.com/office/powerpoint/2010/main" val="21310139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28 - Ορθογώνιο"/>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29 - Ορθογώνιο"/>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30 - Ορθογώνιο"/>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31 - Ορθογώνιο"/>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32 - Στρογγυλεμένο ορθογώνιο"/>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33 - Στρογγυλεμένο ορθογώνιο"/>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34 - Ορθογώνιο"/>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35 - Ορθογώνιο"/>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36 - Ορθογώνιο"/>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37 - Ορθογώνιο"/>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38 - Ορθογώνιο"/>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39 - Ορθογώνιο"/>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21 - Θέση τίτλου"/>
          <p:cNvSpPr>
            <a:spLocks noGrp="1"/>
          </p:cNvSpPr>
          <p:nvPr>
            <p:ph type="title"/>
          </p:nvPr>
        </p:nvSpPr>
        <p:spPr>
          <a:xfrm>
            <a:off x="609600" y="1143000"/>
            <a:ext cx="109728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F3EFBC30-1BC8-4BDF-B3D2-47ABE5C3276E}" type="datetime1">
              <a:rPr lang="el-GR" smtClean="0"/>
              <a:t>30/1/2025</a:t>
            </a:fld>
            <a:endParaRPr lang="el-GR"/>
          </a:p>
        </p:txBody>
      </p:sp>
      <p:sp>
        <p:nvSpPr>
          <p:cNvPr id="3" name="2 - Θέση υποσέλιδου"/>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9603694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tep.gr/" TargetMode="External"/><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itep.gr/"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Τίτλος 1">
            <a:extLst>
              <a:ext uri="{FF2B5EF4-FFF2-40B4-BE49-F238E27FC236}">
                <a16:creationId xmlns:a16="http://schemas.microsoft.com/office/drawing/2014/main" id="{FD0287F9-830D-4260-BC1A-E3E99FAC9790}"/>
              </a:ext>
            </a:extLst>
          </p:cNvPr>
          <p:cNvSpPr txBox="1">
            <a:spLocks/>
          </p:cNvSpPr>
          <p:nvPr/>
        </p:nvSpPr>
        <p:spPr>
          <a:xfrm>
            <a:off x="1860" y="2567258"/>
            <a:ext cx="9787328" cy="1933469"/>
          </a:xfrm>
          <a:custGeom>
            <a:avLst/>
            <a:gdLst>
              <a:gd name="connsiteX0" fmla="*/ 0 w 6081132"/>
              <a:gd name="connsiteY0" fmla="*/ 0 h 1354720"/>
              <a:gd name="connsiteX1" fmla="*/ 6081132 w 6081132"/>
              <a:gd name="connsiteY1" fmla="*/ 0 h 1354720"/>
              <a:gd name="connsiteX2" fmla="*/ 6081132 w 6081132"/>
              <a:gd name="connsiteY2" fmla="*/ 1354720 h 1354720"/>
              <a:gd name="connsiteX3" fmla="*/ 0 w 6081132"/>
              <a:gd name="connsiteY3" fmla="*/ 1354720 h 1354720"/>
              <a:gd name="connsiteX4" fmla="*/ 0 w 6081132"/>
              <a:gd name="connsiteY4" fmla="*/ 0 h 1354720"/>
              <a:gd name="connsiteX0" fmla="*/ 0 w 6571786"/>
              <a:gd name="connsiteY0" fmla="*/ 52039 h 1406759"/>
              <a:gd name="connsiteX1" fmla="*/ 6571786 w 6571786"/>
              <a:gd name="connsiteY1" fmla="*/ 0 h 1406759"/>
              <a:gd name="connsiteX2" fmla="*/ 6081132 w 6571786"/>
              <a:gd name="connsiteY2" fmla="*/ 1406759 h 1406759"/>
              <a:gd name="connsiteX3" fmla="*/ 0 w 6571786"/>
              <a:gd name="connsiteY3" fmla="*/ 1406759 h 1406759"/>
              <a:gd name="connsiteX4" fmla="*/ 0 w 6571786"/>
              <a:gd name="connsiteY4" fmla="*/ 52039 h 1406759"/>
              <a:gd name="connsiteX0" fmla="*/ 0 w 6824546"/>
              <a:gd name="connsiteY0" fmla="*/ 52039 h 1473666"/>
              <a:gd name="connsiteX1" fmla="*/ 6571786 w 6824546"/>
              <a:gd name="connsiteY1" fmla="*/ 0 h 1473666"/>
              <a:gd name="connsiteX2" fmla="*/ 6824546 w 6824546"/>
              <a:gd name="connsiteY2" fmla="*/ 1473666 h 1473666"/>
              <a:gd name="connsiteX3" fmla="*/ 0 w 6824546"/>
              <a:gd name="connsiteY3" fmla="*/ 1406759 h 1473666"/>
              <a:gd name="connsiteX4" fmla="*/ 0 w 6824546"/>
              <a:gd name="connsiteY4" fmla="*/ 52039 h 1473666"/>
              <a:gd name="connsiteX0" fmla="*/ 0 w 6824546"/>
              <a:gd name="connsiteY0" fmla="*/ 0 h 1421627"/>
              <a:gd name="connsiteX1" fmla="*/ 6519747 w 6824546"/>
              <a:gd name="connsiteY1" fmla="*/ 74342 h 1421627"/>
              <a:gd name="connsiteX2" fmla="*/ 6824546 w 6824546"/>
              <a:gd name="connsiteY2" fmla="*/ 1421627 h 1421627"/>
              <a:gd name="connsiteX3" fmla="*/ 0 w 6824546"/>
              <a:gd name="connsiteY3" fmla="*/ 1354720 h 1421627"/>
              <a:gd name="connsiteX4" fmla="*/ 0 w 6824546"/>
              <a:gd name="connsiteY4" fmla="*/ 0 h 1421627"/>
              <a:gd name="connsiteX0" fmla="*/ 0 w 6824546"/>
              <a:gd name="connsiteY0" fmla="*/ 14868 h 1436495"/>
              <a:gd name="connsiteX1" fmla="*/ 6608957 w 6824546"/>
              <a:gd name="connsiteY1" fmla="*/ 0 h 1436495"/>
              <a:gd name="connsiteX2" fmla="*/ 6824546 w 6824546"/>
              <a:gd name="connsiteY2" fmla="*/ 1436495 h 1436495"/>
              <a:gd name="connsiteX3" fmla="*/ 0 w 6824546"/>
              <a:gd name="connsiteY3" fmla="*/ 1369588 h 1436495"/>
              <a:gd name="connsiteX4" fmla="*/ 0 w 6824546"/>
              <a:gd name="connsiteY4" fmla="*/ 14868 h 143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546" h="1436495">
                <a:moveTo>
                  <a:pt x="0" y="14868"/>
                </a:moveTo>
                <a:lnTo>
                  <a:pt x="6608957" y="0"/>
                </a:lnTo>
                <a:lnTo>
                  <a:pt x="6824546" y="1436495"/>
                </a:lnTo>
                <a:lnTo>
                  <a:pt x="0" y="1369588"/>
                </a:lnTo>
                <a:lnTo>
                  <a:pt x="0" y="14868"/>
                </a:lnTo>
                <a:close/>
              </a:path>
            </a:pathLst>
          </a:custGeom>
          <a:solidFill>
            <a:schemeClr val="accent1">
              <a:lumMod val="50000"/>
              <a:alpha val="48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ilita One"/>
              <a:buNone/>
              <a:defRPr sz="2700" b="0" i="0" u="none" strike="noStrike" cap="none">
                <a:solidFill>
                  <a:schemeClr val="accent1"/>
                </a:solidFill>
                <a:latin typeface="Lilita One"/>
                <a:ea typeface="Lilita One"/>
                <a:cs typeface="Lilita One"/>
                <a:sym typeface="Lilita One"/>
              </a:defRPr>
            </a:lvl1pPr>
            <a:lvl2pPr marR="0" lvl="1" algn="ctr" rtl="0">
              <a:lnSpc>
                <a:spcPct val="100000"/>
              </a:lnSpc>
              <a:spcBef>
                <a:spcPts val="0"/>
              </a:spcBef>
              <a:spcAft>
                <a:spcPts val="0"/>
              </a:spcAft>
              <a:buClr>
                <a:schemeClr val="dk2"/>
              </a:buClr>
              <a:buSzPts val="2800"/>
              <a:buFont typeface="Lilita One"/>
              <a:buNone/>
              <a:defRPr sz="2800" b="0" i="0" u="none" strike="noStrike" cap="none">
                <a:solidFill>
                  <a:schemeClr val="dk2"/>
                </a:solidFill>
                <a:latin typeface="Lilita One"/>
                <a:ea typeface="Lilita One"/>
                <a:cs typeface="Lilita One"/>
                <a:sym typeface="Lilita One"/>
              </a:defRPr>
            </a:lvl2pPr>
            <a:lvl3pPr marR="0" lvl="2" algn="ctr" rtl="0">
              <a:lnSpc>
                <a:spcPct val="100000"/>
              </a:lnSpc>
              <a:spcBef>
                <a:spcPts val="0"/>
              </a:spcBef>
              <a:spcAft>
                <a:spcPts val="0"/>
              </a:spcAft>
              <a:buClr>
                <a:schemeClr val="dk2"/>
              </a:buClr>
              <a:buSzPts val="2800"/>
              <a:buFont typeface="Lilita One"/>
              <a:buNone/>
              <a:defRPr sz="2800" b="0" i="0" u="none" strike="noStrike" cap="none">
                <a:solidFill>
                  <a:schemeClr val="dk2"/>
                </a:solidFill>
                <a:latin typeface="Lilita One"/>
                <a:ea typeface="Lilita One"/>
                <a:cs typeface="Lilita One"/>
                <a:sym typeface="Lilita One"/>
              </a:defRPr>
            </a:lvl3pPr>
            <a:lvl4pPr marR="0" lvl="3" algn="ctr" rtl="0">
              <a:lnSpc>
                <a:spcPct val="100000"/>
              </a:lnSpc>
              <a:spcBef>
                <a:spcPts val="0"/>
              </a:spcBef>
              <a:spcAft>
                <a:spcPts val="0"/>
              </a:spcAft>
              <a:buClr>
                <a:schemeClr val="dk2"/>
              </a:buClr>
              <a:buSzPts val="2800"/>
              <a:buFont typeface="Lilita One"/>
              <a:buNone/>
              <a:defRPr sz="2800" b="0" i="0" u="none" strike="noStrike" cap="none">
                <a:solidFill>
                  <a:schemeClr val="dk2"/>
                </a:solidFill>
                <a:latin typeface="Lilita One"/>
                <a:ea typeface="Lilita One"/>
                <a:cs typeface="Lilita One"/>
                <a:sym typeface="Lilita One"/>
              </a:defRPr>
            </a:lvl4pPr>
            <a:lvl5pPr marR="0" lvl="4" algn="ctr" rtl="0">
              <a:lnSpc>
                <a:spcPct val="100000"/>
              </a:lnSpc>
              <a:spcBef>
                <a:spcPts val="0"/>
              </a:spcBef>
              <a:spcAft>
                <a:spcPts val="0"/>
              </a:spcAft>
              <a:buClr>
                <a:schemeClr val="dk2"/>
              </a:buClr>
              <a:buSzPts val="2800"/>
              <a:buFont typeface="Lilita One"/>
              <a:buNone/>
              <a:defRPr sz="2800" b="0" i="0" u="none" strike="noStrike" cap="none">
                <a:solidFill>
                  <a:schemeClr val="dk2"/>
                </a:solidFill>
                <a:latin typeface="Lilita One"/>
                <a:ea typeface="Lilita One"/>
                <a:cs typeface="Lilita One"/>
                <a:sym typeface="Lilita One"/>
              </a:defRPr>
            </a:lvl5pPr>
            <a:lvl6pPr marR="0" lvl="5" algn="ctr" rtl="0">
              <a:lnSpc>
                <a:spcPct val="100000"/>
              </a:lnSpc>
              <a:spcBef>
                <a:spcPts val="0"/>
              </a:spcBef>
              <a:spcAft>
                <a:spcPts val="0"/>
              </a:spcAft>
              <a:buClr>
                <a:schemeClr val="dk2"/>
              </a:buClr>
              <a:buSzPts val="2800"/>
              <a:buFont typeface="Lilita One"/>
              <a:buNone/>
              <a:defRPr sz="2800" b="0" i="0" u="none" strike="noStrike" cap="none">
                <a:solidFill>
                  <a:schemeClr val="dk2"/>
                </a:solidFill>
                <a:latin typeface="Lilita One"/>
                <a:ea typeface="Lilita One"/>
                <a:cs typeface="Lilita One"/>
                <a:sym typeface="Lilita One"/>
              </a:defRPr>
            </a:lvl6pPr>
            <a:lvl7pPr marR="0" lvl="6" algn="ctr" rtl="0">
              <a:lnSpc>
                <a:spcPct val="100000"/>
              </a:lnSpc>
              <a:spcBef>
                <a:spcPts val="0"/>
              </a:spcBef>
              <a:spcAft>
                <a:spcPts val="0"/>
              </a:spcAft>
              <a:buClr>
                <a:schemeClr val="dk2"/>
              </a:buClr>
              <a:buSzPts val="2800"/>
              <a:buFont typeface="Lilita One"/>
              <a:buNone/>
              <a:defRPr sz="2800" b="0" i="0" u="none" strike="noStrike" cap="none">
                <a:solidFill>
                  <a:schemeClr val="dk2"/>
                </a:solidFill>
                <a:latin typeface="Lilita One"/>
                <a:ea typeface="Lilita One"/>
                <a:cs typeface="Lilita One"/>
                <a:sym typeface="Lilita One"/>
              </a:defRPr>
            </a:lvl7pPr>
            <a:lvl8pPr marR="0" lvl="7" algn="ctr" rtl="0">
              <a:lnSpc>
                <a:spcPct val="100000"/>
              </a:lnSpc>
              <a:spcBef>
                <a:spcPts val="0"/>
              </a:spcBef>
              <a:spcAft>
                <a:spcPts val="0"/>
              </a:spcAft>
              <a:buClr>
                <a:schemeClr val="dk2"/>
              </a:buClr>
              <a:buSzPts val="2800"/>
              <a:buFont typeface="Lilita One"/>
              <a:buNone/>
              <a:defRPr sz="2800" b="0" i="0" u="none" strike="noStrike" cap="none">
                <a:solidFill>
                  <a:schemeClr val="dk2"/>
                </a:solidFill>
                <a:latin typeface="Lilita One"/>
                <a:ea typeface="Lilita One"/>
                <a:cs typeface="Lilita One"/>
                <a:sym typeface="Lilita One"/>
              </a:defRPr>
            </a:lvl8pPr>
            <a:lvl9pPr marR="0" lvl="8" algn="ctr" rtl="0">
              <a:lnSpc>
                <a:spcPct val="100000"/>
              </a:lnSpc>
              <a:spcBef>
                <a:spcPts val="0"/>
              </a:spcBef>
              <a:spcAft>
                <a:spcPts val="0"/>
              </a:spcAft>
              <a:buClr>
                <a:schemeClr val="dk2"/>
              </a:buClr>
              <a:buSzPts val="2800"/>
              <a:buFont typeface="Lilita One"/>
              <a:buNone/>
              <a:defRPr sz="2800" b="0" i="0" u="none" strike="noStrike" cap="none">
                <a:solidFill>
                  <a:schemeClr val="dk2"/>
                </a:solidFill>
                <a:latin typeface="Lilita One"/>
                <a:ea typeface="Lilita One"/>
                <a:cs typeface="Lilita One"/>
                <a:sym typeface="Lilita One"/>
              </a:defRPr>
            </a:lvl9pPr>
          </a:lstStyle>
          <a:p>
            <a:pPr marL="0" marR="0" lvl="0" indent="0" algn="l" defTabSz="1219170" rtl="0" eaLnBrk="1" fontAlgn="auto" latinLnBrk="0" hangingPunct="1">
              <a:lnSpc>
                <a:spcPct val="100000"/>
              </a:lnSpc>
              <a:spcBef>
                <a:spcPts val="0"/>
              </a:spcBef>
              <a:spcAft>
                <a:spcPts val="0"/>
              </a:spcAft>
              <a:buClr>
                <a:srgbClr val="263238"/>
              </a:buClr>
              <a:buSzPts val="2800"/>
              <a:buFont typeface="Lilita One"/>
              <a:buNone/>
              <a:tabLst/>
              <a:defRPr/>
            </a:pPr>
            <a:r>
              <a:rPr kumimoji="0" lang="el-GR" sz="3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Lilita One"/>
              </a:rPr>
              <a:t>Μηνιαία Έρευνα </a:t>
            </a:r>
            <a:r>
              <a:rPr lang="el-GR" sz="3600" b="1" kern="0" dirty="0">
                <a:solidFill>
                  <a:prstClr val="white"/>
                </a:solidFill>
                <a:latin typeface="Cambria" panose="02040503050406030204" pitchFamily="18" charset="0"/>
                <a:ea typeface="Cambria" panose="02040503050406030204" pitchFamily="18" charset="0"/>
                <a:cs typeface="Calibri" panose="020F0502020204030204" pitchFamily="34" charset="0"/>
              </a:rPr>
              <a:t>Πάνελ </a:t>
            </a:r>
            <a:r>
              <a:rPr kumimoji="0" lang="el-GR" sz="3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Lilita One"/>
              </a:rPr>
              <a:t>για τις Επιδόσεις </a:t>
            </a:r>
          </a:p>
          <a:p>
            <a:pPr marL="0" marR="0" lvl="0" indent="0" algn="l" defTabSz="1219170" rtl="0" eaLnBrk="1" fontAlgn="auto" latinLnBrk="0" hangingPunct="1">
              <a:lnSpc>
                <a:spcPct val="100000"/>
              </a:lnSpc>
              <a:spcBef>
                <a:spcPts val="0"/>
              </a:spcBef>
              <a:spcAft>
                <a:spcPts val="0"/>
              </a:spcAft>
              <a:buClr>
                <a:srgbClr val="263238"/>
              </a:buClr>
              <a:buSzPts val="2800"/>
              <a:buFont typeface="Lilita One"/>
              <a:buNone/>
              <a:tabLst/>
              <a:defRPr/>
            </a:pPr>
            <a:r>
              <a:rPr kumimoji="0" lang="el-GR" sz="3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Lilita One"/>
              </a:rPr>
              <a:t>των Ξενοδοχείων της Χαλκιδικής</a:t>
            </a:r>
          </a:p>
          <a:p>
            <a:pPr marL="0" marR="0" lvl="0" indent="0" algn="l" defTabSz="1179513" rtl="0" eaLnBrk="1" fontAlgn="auto" latinLnBrk="0" hangingPunct="1">
              <a:lnSpc>
                <a:spcPct val="100000"/>
              </a:lnSpc>
              <a:spcBef>
                <a:spcPts val="0"/>
              </a:spcBef>
              <a:spcAft>
                <a:spcPts val="0"/>
              </a:spcAft>
              <a:buClr>
                <a:srgbClr val="263238"/>
              </a:buClr>
              <a:buSzPts val="2800"/>
              <a:buFont typeface="Lilita One"/>
              <a:buNone/>
              <a:defRPr/>
            </a:pPr>
            <a:r>
              <a:rPr lang="el-GR" sz="3733" b="1" kern="0" dirty="0">
                <a:solidFill>
                  <a:prstClr val="white"/>
                </a:solidFill>
                <a:latin typeface="Cambria" panose="02040503050406030204" pitchFamily="18" charset="0"/>
                <a:ea typeface="Cambria" panose="02040503050406030204" pitchFamily="18" charset="0"/>
                <a:cs typeface="Calibri" panose="020F0502020204030204" pitchFamily="34" charset="0"/>
              </a:rPr>
              <a:t> 			      </a:t>
            </a:r>
            <a:r>
              <a:rPr lang="el-GR" sz="3000" b="1" i="1" kern="0" dirty="0">
                <a:solidFill>
                  <a:srgbClr val="A78104"/>
                </a:solidFill>
                <a:latin typeface="Cambria" panose="02040503050406030204" pitchFamily="18" charset="0"/>
                <a:ea typeface="Cambria" panose="02040503050406030204" pitchFamily="18" charset="0"/>
                <a:cs typeface="Calibri" panose="020F0502020204030204" pitchFamily="34" charset="0"/>
              </a:rPr>
              <a:t>Μάιος – Οκτώβριος 2024</a:t>
            </a:r>
            <a:endParaRPr kumimoji="0" lang="en-US" sz="3000" b="1" i="1" u="none" strike="noStrike" kern="0" cap="none" spc="0" normalizeH="0" baseline="0" noProof="0" dirty="0">
              <a:ln>
                <a:noFill/>
              </a:ln>
              <a:solidFill>
                <a:srgbClr val="A78104"/>
              </a:solidFill>
              <a:effectLst/>
              <a:uLnTx/>
              <a:uFillTx/>
              <a:latin typeface="Cambria" panose="02040503050406030204" pitchFamily="18" charset="0"/>
              <a:ea typeface="Cambria" panose="02040503050406030204" pitchFamily="18" charset="0"/>
              <a:cs typeface="Calibri" panose="020F0502020204030204" pitchFamily="34" charset="0"/>
              <a:sym typeface="Lilita One"/>
            </a:endParaRPr>
          </a:p>
        </p:txBody>
      </p:sp>
      <p:sp>
        <p:nvSpPr>
          <p:cNvPr id="20"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6"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1" y="2358914"/>
            <a:ext cx="2140172" cy="2140172"/>
          </a:xfrm>
          <a:prstGeom prst="ellipse">
            <a:avLst/>
          </a:prstGeom>
          <a:solidFill>
            <a:srgbClr val="FFFFFF"/>
          </a:solidFill>
          <a:ln w="22225">
            <a:solidFill>
              <a:srgbClr val="D28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4" name="Εικόνα 3">
            <a:extLst>
              <a:ext uri="{FF2B5EF4-FFF2-40B4-BE49-F238E27FC236}">
                <a16:creationId xmlns:a16="http://schemas.microsoft.com/office/drawing/2014/main" id="{12CB0B3C-8EAA-4C9E-9F42-9558E3355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765" y="2699962"/>
            <a:ext cx="1167584" cy="1458077"/>
          </a:xfrm>
          <a:prstGeom prst="rect">
            <a:avLst/>
          </a:prstGeom>
        </p:spPr>
      </p:pic>
      <p:sp>
        <p:nvSpPr>
          <p:cNvPr id="8" name="TextBox 7">
            <a:extLst>
              <a:ext uri="{FF2B5EF4-FFF2-40B4-BE49-F238E27FC236}">
                <a16:creationId xmlns:a16="http://schemas.microsoft.com/office/drawing/2014/main" id="{F93690FA-3040-4A51-A1A4-97BC243D0BDC}"/>
              </a:ext>
            </a:extLst>
          </p:cNvPr>
          <p:cNvSpPr txBox="1"/>
          <p:nvPr/>
        </p:nvSpPr>
        <p:spPr>
          <a:xfrm>
            <a:off x="55974" y="6304346"/>
            <a:ext cx="5033660" cy="300210"/>
          </a:xfrm>
          <a:prstGeom prst="rect">
            <a:avLst/>
          </a:prstGeom>
          <a:solidFill>
            <a:schemeClr val="bg1">
              <a:alpha val="73000"/>
            </a:schemeClr>
          </a:solidFill>
        </p:spPr>
        <p:txBody>
          <a:bodyPr wrap="square" rtlCol="0">
            <a:spAutoFit/>
          </a:bodyPr>
          <a:lst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r>
              <a:rPr kumimoji="0" lang="el-GR" sz="1351" b="0" i="1" u="none" strike="noStrike" kern="1200" cap="none" spc="0" normalizeH="0" baseline="0" noProof="0" dirty="0">
                <a:ln>
                  <a:noFill/>
                </a:ln>
                <a:solidFill>
                  <a:srgbClr val="002060"/>
                </a:solidFill>
                <a:effectLst/>
                <a:uLnTx/>
                <a:uFillTx/>
                <a:latin typeface="Calibri" panose="020F0502020204030204"/>
                <a:ea typeface="+mn-ea"/>
                <a:cs typeface="+mn-cs"/>
                <a:sym typeface="Arial"/>
              </a:rPr>
              <a:t>Ινστιτούτο Τουριστικών Ερευνών και Προβλέψεων </a:t>
            </a:r>
            <a:r>
              <a:rPr kumimoji="0" lang="en-US" sz="1351" b="0" i="1" u="none" strike="noStrike" kern="1200" cap="none" spc="0" normalizeH="0" baseline="0" noProof="0" dirty="0">
                <a:ln>
                  <a:noFill/>
                </a:ln>
                <a:solidFill>
                  <a:srgbClr val="002060"/>
                </a:solidFill>
                <a:effectLst/>
                <a:uLnTx/>
                <a:uFillTx/>
                <a:latin typeface="Calibri" panose="020F0502020204030204"/>
                <a:ea typeface="+mn-ea"/>
                <a:cs typeface="+mn-cs"/>
                <a:sym typeface="Arial"/>
                <a:hlinkClick r:id="rId3"/>
              </a:rPr>
              <a:t>www.itep.gr</a:t>
            </a:r>
            <a:endParaRPr kumimoji="0" lang="en-US" sz="1351" b="0" i="1"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73" name="Θέση αριθμού διαφάνειας 72">
            <a:extLst>
              <a:ext uri="{FF2B5EF4-FFF2-40B4-BE49-F238E27FC236}">
                <a16:creationId xmlns:a16="http://schemas.microsoft.com/office/drawing/2014/main" id="{6ED0D1AB-345E-35CC-5379-11E5B5C7D47F}"/>
              </a:ext>
            </a:extLst>
          </p:cNvPr>
          <p:cNvSpPr>
            <a:spLocks noGrp="1"/>
          </p:cNvSpPr>
          <p:nvPr>
            <p:ph type="sldNum" sz="quarter" idx="12"/>
          </p:nvPr>
        </p:nvSpPr>
        <p:spPr/>
        <p:txBody>
          <a:bodyPr/>
          <a:lstStyle/>
          <a:p>
            <a:fld id="{50149173-017E-4A26-BF4D-FB1E38765BFF}" type="slidenum">
              <a:rPr lang="el-GR" smtClean="0"/>
              <a:t>1</a:t>
            </a:fld>
            <a:endParaRPr lang="el-GR"/>
          </a:p>
        </p:txBody>
      </p:sp>
      <p:pic>
        <p:nvPicPr>
          <p:cNvPr id="2" name="Εικόνα 4" descr="Εικόνα που περιέχει κείμενο, γραφικά, γραμματοσειρά, κύκλος&#10;&#10;Περιγραφή που δημιουργήθηκε αυτόματα">
            <a:extLst>
              <a:ext uri="{FF2B5EF4-FFF2-40B4-BE49-F238E27FC236}">
                <a16:creationId xmlns:a16="http://schemas.microsoft.com/office/drawing/2014/main" id="{A6865948-56AF-8B0F-C9A8-7773C7163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504" y="288081"/>
            <a:ext cx="1143381" cy="1227954"/>
          </a:xfrm>
          <a:prstGeom prst="rect">
            <a:avLst/>
          </a:prstGeom>
        </p:spPr>
      </p:pic>
      <p:pic>
        <p:nvPicPr>
          <p:cNvPr id="5" name="Εικόνα 9" descr="Εικόνα που περιέχει έμβλημα, σύμβολο, κέρμα&#10;&#10;Περιγραφή που δημιουργήθηκε αυτόματα">
            <a:extLst>
              <a:ext uri="{FF2B5EF4-FFF2-40B4-BE49-F238E27FC236}">
                <a16:creationId xmlns:a16="http://schemas.microsoft.com/office/drawing/2014/main" id="{5B1EE81E-27B7-BC5D-834D-63A48EADC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34" y="268721"/>
            <a:ext cx="2160170" cy="885825"/>
          </a:xfrm>
          <a:prstGeom prst="rect">
            <a:avLst/>
          </a:prstGeom>
        </p:spPr>
      </p:pic>
    </p:spTree>
    <p:extLst>
      <p:ext uri="{BB962C8B-B14F-4D97-AF65-F5344CB8AC3E}">
        <p14:creationId xmlns:p14="http://schemas.microsoft.com/office/powerpoint/2010/main" val="3154576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E2C9621C-F2EC-DA16-F9F7-4CDF1E3AF706}"/>
              </a:ext>
            </a:extLst>
          </p:cNvPr>
          <p:cNvSpPr>
            <a:spLocks noGrp="1"/>
          </p:cNvSpPr>
          <p:nvPr>
            <p:ph type="sldNum" sz="quarter" idx="12"/>
          </p:nvPr>
        </p:nvSpPr>
        <p:spPr/>
        <p:txBody>
          <a:bodyPr/>
          <a:lstStyle/>
          <a:p>
            <a:fld id="{71CDB591-86B8-4FDD-BD5E-C4CF63DBE10C}" type="slidenum">
              <a:rPr lang="el-GR" smtClean="0"/>
              <a:pPr/>
              <a:t>10</a:t>
            </a:fld>
            <a:endParaRPr lang="el-GR"/>
          </a:p>
        </p:txBody>
      </p:sp>
      <p:sp>
        <p:nvSpPr>
          <p:cNvPr id="3" name="Τίτλος 1">
            <a:extLst>
              <a:ext uri="{FF2B5EF4-FFF2-40B4-BE49-F238E27FC236}">
                <a16:creationId xmlns:a16="http://schemas.microsoft.com/office/drawing/2014/main" id="{B6E98256-7FB1-8BA5-92A0-135E397C0CBF}"/>
              </a:ext>
            </a:extLst>
          </p:cNvPr>
          <p:cNvSpPr txBox="1">
            <a:spLocks/>
          </p:cNvSpPr>
          <p:nvPr/>
        </p:nvSpPr>
        <p:spPr>
          <a:xfrm>
            <a:off x="1619250" y="0"/>
            <a:ext cx="8686801" cy="71131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400" dirty="0">
                <a:solidFill>
                  <a:schemeClr val="bg1"/>
                </a:solidFill>
                <a:latin typeface="Calibri"/>
                <a:cs typeface="Calibri"/>
              </a:rPr>
              <a:t>ΒΑΣΙΚΟΙ ΟΡΙΣΜΟΙ: Ανάλυση Τιμής</a:t>
            </a:r>
            <a:endParaRPr lang="el-GR" sz="34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D5BE5A6-1F7B-3611-72BC-A4FBB8D074DC}"/>
              </a:ext>
            </a:extLst>
          </p:cNvPr>
          <p:cNvSpPr txBox="1"/>
          <p:nvPr/>
        </p:nvSpPr>
        <p:spPr>
          <a:xfrm>
            <a:off x="363328" y="2569622"/>
            <a:ext cx="11239786" cy="3529877"/>
          </a:xfrm>
          <a:prstGeom prst="rect">
            <a:avLst/>
          </a:prstGeom>
          <a:noFill/>
        </p:spPr>
        <p:txBody>
          <a:bodyPr wrap="square" rtlCol="0">
            <a:spAutoFit/>
          </a:bodyPr>
          <a:lstStyle/>
          <a:p>
            <a:pPr>
              <a:lnSpc>
                <a:spcPct val="115000"/>
              </a:lnSpc>
              <a:spcAft>
                <a:spcPts val="800"/>
              </a:spcAft>
            </a:pPr>
            <a:r>
              <a:rPr lang="el-GR" sz="2300" b="1" u="sng" dirty="0">
                <a:solidFill>
                  <a:schemeClr val="tx2"/>
                </a:solidFill>
              </a:rPr>
              <a:t>Ανάλυση Τιμής σε επίπεδο δωματίου :</a:t>
            </a:r>
          </a:p>
          <a:p>
            <a:pPr marL="285750" indent="-285750">
              <a:lnSpc>
                <a:spcPct val="115000"/>
              </a:lnSpc>
              <a:spcAft>
                <a:spcPts val="800"/>
              </a:spcAft>
              <a:buFont typeface="Wingdings" panose="05000000000000000000" pitchFamily="2" charset="2"/>
              <a:buChar char="Ø"/>
            </a:pPr>
            <a:r>
              <a:rPr lang="el-GR" sz="2300" dirty="0">
                <a:solidFill>
                  <a:schemeClr val="tx2"/>
                </a:solidFill>
              </a:rPr>
              <a:t>Η </a:t>
            </a:r>
            <a:r>
              <a:rPr lang="el-GR" sz="2300" b="1" dirty="0">
                <a:solidFill>
                  <a:schemeClr val="tx2"/>
                </a:solidFill>
              </a:rPr>
              <a:t>μέση τιμή δωματίου ή </a:t>
            </a:r>
            <a:r>
              <a:rPr lang="el-GR" sz="2300" b="1" dirty="0" err="1">
                <a:solidFill>
                  <a:schemeClr val="tx2"/>
                </a:solidFill>
              </a:rPr>
              <a:t>Average</a:t>
            </a:r>
            <a:r>
              <a:rPr lang="el-GR" sz="2300" b="1" dirty="0">
                <a:solidFill>
                  <a:schemeClr val="tx2"/>
                </a:solidFill>
              </a:rPr>
              <a:t> </a:t>
            </a:r>
            <a:r>
              <a:rPr lang="el-GR" sz="2300" b="1" dirty="0" err="1">
                <a:solidFill>
                  <a:schemeClr val="tx2"/>
                </a:solidFill>
              </a:rPr>
              <a:t>Room</a:t>
            </a:r>
            <a:r>
              <a:rPr lang="el-GR" sz="2300" b="1" dirty="0">
                <a:solidFill>
                  <a:schemeClr val="tx2"/>
                </a:solidFill>
              </a:rPr>
              <a:t> </a:t>
            </a:r>
            <a:r>
              <a:rPr lang="el-GR" sz="2300" b="1" dirty="0" err="1">
                <a:solidFill>
                  <a:schemeClr val="tx2"/>
                </a:solidFill>
              </a:rPr>
              <a:t>Rate</a:t>
            </a:r>
            <a:r>
              <a:rPr lang="el-GR" sz="2300" b="1" dirty="0">
                <a:solidFill>
                  <a:schemeClr val="tx2"/>
                </a:solidFill>
              </a:rPr>
              <a:t> (ARR), </a:t>
            </a:r>
            <a:r>
              <a:rPr lang="el-GR" sz="2300" dirty="0">
                <a:solidFill>
                  <a:schemeClr val="tx2"/>
                </a:solidFill>
              </a:rPr>
              <a:t>είναι ένας δείκτης που χρησιμοποιείται για να υπολογίσει το μέσο κόστος κάθε δωματίου για μια συγκεκριμένη χρονική περίοδο.  Η μέση τιμή δωματίου προκύπτει ως σταθμισμένος μέσος όρος της μέσης τιμής δωματίου για όλα τα δωμάτια των ξενοδοχείων</a:t>
            </a:r>
            <a:r>
              <a:rPr lang="en-US" sz="2300" dirty="0">
                <a:solidFill>
                  <a:schemeClr val="tx2"/>
                </a:solidFill>
              </a:rPr>
              <a:t> </a:t>
            </a:r>
            <a:r>
              <a:rPr lang="el-GR" sz="2300" dirty="0">
                <a:solidFill>
                  <a:schemeClr val="tx2"/>
                </a:solidFill>
              </a:rPr>
              <a:t>της Χαλκιδικής. </a:t>
            </a:r>
          </a:p>
          <a:p>
            <a:pPr marL="285750" indent="-285750">
              <a:lnSpc>
                <a:spcPct val="115000"/>
              </a:lnSpc>
              <a:spcAft>
                <a:spcPts val="800"/>
              </a:spcAft>
              <a:buFont typeface="Wingdings" panose="05000000000000000000" pitchFamily="2" charset="2"/>
              <a:buChar char="Ø"/>
            </a:pPr>
            <a:r>
              <a:rPr lang="el-GR" sz="2300" b="1" dirty="0">
                <a:solidFill>
                  <a:schemeClr val="tx2"/>
                </a:solidFill>
              </a:rPr>
              <a:t>Η διάμεση τιμή σε επίπεδο δωματίων</a:t>
            </a:r>
            <a:r>
              <a:rPr lang="el-GR" sz="2300" dirty="0">
                <a:solidFill>
                  <a:schemeClr val="tx2"/>
                </a:solidFill>
              </a:rPr>
              <a:t> είναι  η τιμή εκείνη που χωρίζει το σύνολο των δωματίων της Χαλκιδικής σε δύο ίσα μέρη. Δηλαδή, το 50% των δωματίων της Χαλκιδικής έχουν τιμή μικρότερη από τη διάμεσο και το υπόλοιπο 50% μεγαλύτερη από αυτήν.</a:t>
            </a:r>
          </a:p>
        </p:txBody>
      </p:sp>
      <p:sp>
        <p:nvSpPr>
          <p:cNvPr id="14" name="TextBox 13">
            <a:extLst>
              <a:ext uri="{FF2B5EF4-FFF2-40B4-BE49-F238E27FC236}">
                <a16:creationId xmlns:a16="http://schemas.microsoft.com/office/drawing/2014/main" id="{DC66B24B-FD7C-D5D1-220F-F36113F64932}"/>
              </a:ext>
            </a:extLst>
          </p:cNvPr>
          <p:cNvSpPr txBox="1"/>
          <p:nvPr/>
        </p:nvSpPr>
        <p:spPr>
          <a:xfrm>
            <a:off x="807493" y="915082"/>
            <a:ext cx="10577014" cy="1341586"/>
          </a:xfrm>
          <a:prstGeom prst="rect">
            <a:avLst/>
          </a:prstGeom>
          <a:noFill/>
        </p:spPr>
        <p:txBody>
          <a:bodyPr wrap="square">
            <a:spAutoFit/>
          </a:bodyPr>
          <a:lstStyle/>
          <a:p>
            <a:pPr>
              <a:lnSpc>
                <a:spcPct val="115000"/>
              </a:lnSpc>
            </a:pPr>
            <a:r>
              <a:rPr lang="el-GR" sz="2400" dirty="0">
                <a:solidFill>
                  <a:schemeClr val="accent1">
                    <a:lumMod val="50000"/>
                  </a:schemeClr>
                </a:solidFill>
              </a:rPr>
              <a:t>Η ανάλυση της τιμής γίνεται στην παρούσα έρευνα γίνεται:</a:t>
            </a:r>
          </a:p>
          <a:p>
            <a:pPr marL="1077913" indent="-285750">
              <a:lnSpc>
                <a:spcPct val="115000"/>
              </a:lnSpc>
              <a:buFont typeface="Wingdings" panose="05000000000000000000" pitchFamily="2" charset="2"/>
              <a:buChar char="Ø"/>
            </a:pPr>
            <a:r>
              <a:rPr lang="el-GR" sz="2400" dirty="0">
                <a:solidFill>
                  <a:schemeClr val="accent1">
                    <a:lumMod val="50000"/>
                  </a:schemeClr>
                </a:solidFill>
              </a:rPr>
              <a:t>σε </a:t>
            </a:r>
            <a:r>
              <a:rPr lang="el-GR" sz="2400" b="1" dirty="0">
                <a:solidFill>
                  <a:schemeClr val="accent1">
                    <a:lumMod val="50000"/>
                  </a:schemeClr>
                </a:solidFill>
              </a:rPr>
              <a:t>επίπεδο</a:t>
            </a:r>
            <a:r>
              <a:rPr lang="en-US" sz="2400" b="1" dirty="0">
                <a:solidFill>
                  <a:schemeClr val="accent1">
                    <a:lumMod val="50000"/>
                  </a:schemeClr>
                </a:solidFill>
              </a:rPr>
              <a:t> </a:t>
            </a:r>
            <a:r>
              <a:rPr lang="el-GR" sz="2400" b="1" dirty="0">
                <a:solidFill>
                  <a:schemeClr val="accent1">
                    <a:lumMod val="50000"/>
                  </a:schemeClr>
                </a:solidFill>
              </a:rPr>
              <a:t>δωματίων </a:t>
            </a:r>
            <a:r>
              <a:rPr lang="el-GR" sz="2400" dirty="0">
                <a:solidFill>
                  <a:schemeClr val="accent1">
                    <a:lumMod val="50000"/>
                  </a:schemeClr>
                </a:solidFill>
              </a:rPr>
              <a:t>και </a:t>
            </a:r>
          </a:p>
          <a:p>
            <a:pPr marL="1077913" indent="-285750">
              <a:lnSpc>
                <a:spcPct val="115000"/>
              </a:lnSpc>
              <a:buFont typeface="Wingdings" panose="05000000000000000000" pitchFamily="2" charset="2"/>
              <a:buChar char="Ø"/>
            </a:pPr>
            <a:r>
              <a:rPr lang="el-GR" sz="2400" dirty="0">
                <a:solidFill>
                  <a:schemeClr val="accent1">
                    <a:lumMod val="50000"/>
                  </a:schemeClr>
                </a:solidFill>
              </a:rPr>
              <a:t>σε</a:t>
            </a:r>
            <a:r>
              <a:rPr lang="el-GR" sz="2400" b="1" dirty="0">
                <a:solidFill>
                  <a:schemeClr val="accent1">
                    <a:lumMod val="50000"/>
                  </a:schemeClr>
                </a:solidFill>
              </a:rPr>
              <a:t> επίπεδο</a:t>
            </a:r>
            <a:r>
              <a:rPr lang="en-US" sz="2400" b="1" dirty="0">
                <a:solidFill>
                  <a:schemeClr val="accent1">
                    <a:lumMod val="50000"/>
                  </a:schemeClr>
                </a:solidFill>
              </a:rPr>
              <a:t> </a:t>
            </a:r>
            <a:r>
              <a:rPr lang="el-GR" sz="2400" b="1" dirty="0">
                <a:solidFill>
                  <a:schemeClr val="accent1">
                    <a:lumMod val="50000"/>
                  </a:schemeClr>
                </a:solidFill>
              </a:rPr>
              <a:t>ξενοδοχειακών μονάδων</a:t>
            </a:r>
            <a:r>
              <a:rPr lang="el-GR" sz="2400" dirty="0">
                <a:solidFill>
                  <a:schemeClr val="accent1">
                    <a:lumMod val="50000"/>
                  </a:schemeClr>
                </a:solidFill>
              </a:rPr>
              <a:t>. </a:t>
            </a:r>
          </a:p>
        </p:txBody>
      </p:sp>
    </p:spTree>
    <p:extLst>
      <p:ext uri="{BB962C8B-B14F-4D97-AF65-F5344CB8AC3E}">
        <p14:creationId xmlns:p14="http://schemas.microsoft.com/office/powerpoint/2010/main" val="246245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58064-522D-1666-BA71-377AA163D0CC}"/>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E37EA663-671A-D6E5-87A2-FB624E4CCA8A}"/>
              </a:ext>
            </a:extLst>
          </p:cNvPr>
          <p:cNvSpPr>
            <a:spLocks noGrp="1"/>
          </p:cNvSpPr>
          <p:nvPr>
            <p:ph type="sldNum" sz="quarter" idx="12"/>
          </p:nvPr>
        </p:nvSpPr>
        <p:spPr/>
        <p:txBody>
          <a:bodyPr/>
          <a:lstStyle/>
          <a:p>
            <a:fld id="{71CDB591-86B8-4FDD-BD5E-C4CF63DBE10C}" type="slidenum">
              <a:rPr lang="el-GR" smtClean="0"/>
              <a:pPr/>
              <a:t>11</a:t>
            </a:fld>
            <a:endParaRPr lang="el-GR"/>
          </a:p>
        </p:txBody>
      </p:sp>
      <p:sp>
        <p:nvSpPr>
          <p:cNvPr id="3" name="Τίτλος 1">
            <a:extLst>
              <a:ext uri="{FF2B5EF4-FFF2-40B4-BE49-F238E27FC236}">
                <a16:creationId xmlns:a16="http://schemas.microsoft.com/office/drawing/2014/main" id="{6D56B899-841C-CAD1-8AC6-067F33896968}"/>
              </a:ext>
            </a:extLst>
          </p:cNvPr>
          <p:cNvSpPr txBox="1">
            <a:spLocks/>
          </p:cNvSpPr>
          <p:nvPr/>
        </p:nvSpPr>
        <p:spPr>
          <a:xfrm>
            <a:off x="1619250" y="0"/>
            <a:ext cx="8686801" cy="71131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400" dirty="0">
                <a:solidFill>
                  <a:schemeClr val="bg1"/>
                </a:solidFill>
                <a:latin typeface="Calibri"/>
                <a:cs typeface="Calibri"/>
              </a:rPr>
              <a:t>ΒΑΣΙΚΟΙ ΟΡΙΣΜΟΙ: Ανάλυση Τιμής</a:t>
            </a:r>
            <a:endParaRPr lang="el-GR" sz="34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28B4ECC-5D8F-9D14-1C8B-263BF1244CAD}"/>
              </a:ext>
            </a:extLst>
          </p:cNvPr>
          <p:cNvSpPr txBox="1"/>
          <p:nvPr/>
        </p:nvSpPr>
        <p:spPr>
          <a:xfrm>
            <a:off x="742950" y="1438428"/>
            <a:ext cx="10439400" cy="3936912"/>
          </a:xfrm>
          <a:prstGeom prst="rect">
            <a:avLst/>
          </a:prstGeom>
          <a:noFill/>
        </p:spPr>
        <p:txBody>
          <a:bodyPr wrap="square" rtlCol="0">
            <a:spAutoFit/>
          </a:bodyPr>
          <a:lstStyle/>
          <a:p>
            <a:pPr>
              <a:lnSpc>
                <a:spcPct val="115000"/>
              </a:lnSpc>
              <a:spcAft>
                <a:spcPts val="800"/>
              </a:spcAft>
            </a:pPr>
            <a:r>
              <a:rPr lang="en-US" sz="2300" b="1" u="sng" dirty="0">
                <a:solidFill>
                  <a:schemeClr val="tx2"/>
                </a:solidFill>
              </a:rPr>
              <a:t>T</a:t>
            </a:r>
            <a:r>
              <a:rPr lang="el-GR" sz="2300" b="1" u="sng" dirty="0" err="1">
                <a:solidFill>
                  <a:schemeClr val="tx2"/>
                </a:solidFill>
              </a:rPr>
              <a:t>ιμή</a:t>
            </a:r>
            <a:r>
              <a:rPr lang="el-GR" sz="2300" b="1" u="sng" dirty="0">
                <a:solidFill>
                  <a:schemeClr val="tx2"/>
                </a:solidFill>
              </a:rPr>
              <a:t> σε επίπεδο ξενοδοχειακής μονάδας:</a:t>
            </a:r>
          </a:p>
          <a:p>
            <a:pPr marL="285750" indent="-285750">
              <a:lnSpc>
                <a:spcPct val="115000"/>
              </a:lnSpc>
              <a:spcAft>
                <a:spcPts val="800"/>
              </a:spcAft>
              <a:buFont typeface="Wingdings" panose="05000000000000000000" pitchFamily="2" charset="2"/>
              <a:buChar char="Ø"/>
            </a:pPr>
            <a:r>
              <a:rPr lang="el-GR" sz="2300" b="1" dirty="0">
                <a:solidFill>
                  <a:schemeClr val="tx2"/>
                </a:solidFill>
              </a:rPr>
              <a:t>Η μέση τιμή σε επίπεδο ξενοδοχείου </a:t>
            </a:r>
            <a:r>
              <a:rPr lang="el-GR" sz="2300" dirty="0">
                <a:solidFill>
                  <a:schemeClr val="tx2"/>
                </a:solidFill>
              </a:rPr>
              <a:t>αναφέρεται στο μέσο κόστος μιας διανυκτέρευσης σε ένα ξενοδοχείο για μια συγκεκριμένη χρονική περίοδο και προκύπτει ως σταθμισμένος μέσος όρος της μέσης τιμής δωματίου που δηλώνουν τα ξενοδοχεία της Χαλκιδικής.</a:t>
            </a:r>
          </a:p>
          <a:p>
            <a:pPr marL="342900" indent="-342900">
              <a:lnSpc>
                <a:spcPct val="115000"/>
              </a:lnSpc>
              <a:spcAft>
                <a:spcPts val="800"/>
              </a:spcAft>
              <a:buFont typeface="Wingdings" panose="05000000000000000000" pitchFamily="2" charset="2"/>
              <a:buChar char="Ø"/>
            </a:pPr>
            <a:r>
              <a:rPr lang="el-GR" sz="2300" b="1" dirty="0">
                <a:solidFill>
                  <a:schemeClr val="tx2"/>
                </a:solidFill>
              </a:rPr>
              <a:t>Η διάμεση τιμή σε επίπεδο ξενοδοχείου </a:t>
            </a:r>
            <a:r>
              <a:rPr lang="el-GR" sz="2300" dirty="0">
                <a:solidFill>
                  <a:schemeClr val="tx2"/>
                </a:solidFill>
              </a:rPr>
              <a:t>είναι η τιμή εκείνη που χωρίζει το σύνολο των ξενοδοχείων της Χαλκιδικής σε δύο ίσα μέρη. Δηλαδή, το 50% των ξενοδοχείων έχουν μέση τιμή δωματίου λιγότερο από τη διάμεση τιμή  και το άλλο 50% περισσότερο από αυτήν. </a:t>
            </a:r>
            <a:endParaRPr lang="en-US" sz="2300" dirty="0">
              <a:solidFill>
                <a:schemeClr val="tx2"/>
              </a:solidFill>
            </a:endParaRPr>
          </a:p>
        </p:txBody>
      </p:sp>
    </p:spTree>
    <p:extLst>
      <p:ext uri="{BB962C8B-B14F-4D97-AF65-F5344CB8AC3E}">
        <p14:creationId xmlns:p14="http://schemas.microsoft.com/office/powerpoint/2010/main" val="120574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79C9E-432B-7CCE-5237-71DD153783EE}"/>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6AD4FF87-E8B3-E010-FE61-A76BB3D36684}"/>
              </a:ext>
            </a:extLst>
          </p:cNvPr>
          <p:cNvSpPr>
            <a:spLocks noGrp="1"/>
          </p:cNvSpPr>
          <p:nvPr>
            <p:ph type="sldNum" sz="quarter" idx="12"/>
          </p:nvPr>
        </p:nvSpPr>
        <p:spPr/>
        <p:txBody>
          <a:bodyPr/>
          <a:lstStyle/>
          <a:p>
            <a:fld id="{71CDB591-86B8-4FDD-BD5E-C4CF63DBE10C}" type="slidenum">
              <a:rPr lang="el-GR" smtClean="0"/>
              <a:pPr/>
              <a:t>12</a:t>
            </a:fld>
            <a:endParaRPr lang="el-GR"/>
          </a:p>
        </p:txBody>
      </p:sp>
      <p:sp>
        <p:nvSpPr>
          <p:cNvPr id="3" name="Τίτλος 1">
            <a:extLst>
              <a:ext uri="{FF2B5EF4-FFF2-40B4-BE49-F238E27FC236}">
                <a16:creationId xmlns:a16="http://schemas.microsoft.com/office/drawing/2014/main" id="{92330CDC-A488-DD7D-FC1D-224F7DB3D52E}"/>
              </a:ext>
            </a:extLst>
          </p:cNvPr>
          <p:cNvSpPr txBox="1">
            <a:spLocks/>
          </p:cNvSpPr>
          <p:nvPr/>
        </p:nvSpPr>
        <p:spPr>
          <a:xfrm>
            <a:off x="1619250" y="0"/>
            <a:ext cx="8686801" cy="71131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400" dirty="0">
                <a:solidFill>
                  <a:schemeClr val="bg1"/>
                </a:solidFill>
                <a:latin typeface="Calibri"/>
                <a:cs typeface="Calibri"/>
              </a:rPr>
              <a:t>ΒΑΣΙΚΟΙ ΟΡΙΣΜΟΙ: Μέση και Διάμεση Τιμή</a:t>
            </a:r>
            <a:endParaRPr lang="el-GR" sz="34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A34A744-D5AF-4F5C-0458-7F45811BE28A}"/>
              </a:ext>
            </a:extLst>
          </p:cNvPr>
          <p:cNvSpPr txBox="1"/>
          <p:nvPr/>
        </p:nvSpPr>
        <p:spPr>
          <a:xfrm>
            <a:off x="425356" y="1235891"/>
            <a:ext cx="11341288" cy="5007268"/>
          </a:xfrm>
          <a:prstGeom prst="rect">
            <a:avLst/>
          </a:prstGeom>
          <a:noFill/>
        </p:spPr>
        <p:txBody>
          <a:bodyPr wrap="square" rtlCol="0">
            <a:spAutoFit/>
          </a:bodyPr>
          <a:lstStyle/>
          <a:p>
            <a:pPr marL="342900" indent="-342900">
              <a:lnSpc>
                <a:spcPct val="114000"/>
              </a:lnSpc>
              <a:spcBef>
                <a:spcPts val="1200"/>
              </a:spcBef>
              <a:buFont typeface="Wingdings" panose="05000000000000000000" pitchFamily="2" charset="2"/>
              <a:buChar char="q"/>
            </a:pPr>
            <a:r>
              <a:rPr lang="el-GR" sz="2400" dirty="0">
                <a:solidFill>
                  <a:schemeClr val="tx2"/>
                </a:solidFill>
                <a:sym typeface="Calibri"/>
              </a:rPr>
              <a:t>Γενικά, η μέση και η διάμεση τιμή, είτε σε επίπεδο ξενοδοχείων, είτε σε επίπεδο δωματίων, για ένα συγκεκριμένο μήνα παρουσιάζουν διαφορές. </a:t>
            </a:r>
          </a:p>
          <a:p>
            <a:pPr marL="342900" indent="-342900">
              <a:lnSpc>
                <a:spcPct val="114000"/>
              </a:lnSpc>
              <a:spcBef>
                <a:spcPts val="1200"/>
              </a:spcBef>
              <a:buFont typeface="Wingdings" panose="05000000000000000000" pitchFamily="2" charset="2"/>
              <a:buChar char="q"/>
            </a:pPr>
            <a:r>
              <a:rPr lang="el-GR" sz="2400" dirty="0">
                <a:solidFill>
                  <a:schemeClr val="tx2"/>
                </a:solidFill>
                <a:sym typeface="Calibri"/>
              </a:rPr>
              <a:t>Η μέση τιμή εμφανίζεται αρκετά υψηλότερη από την αντίστοιχη διάμεση  σχεδόν σε όλες τις ταξινομήσεις των ξενοδοχείων. Αυτό οφείλεται στο ότι η μέση τιμή εξ ορισμού  λαμβάνει υπόψη όλες τις παρατηρήσεις και είναι αρκετά ευαίσθητη στην ύπαρξη  ακραίων  τιμών (ξενοδοχεία με δωμάτια που χαρακτηρίζονται από πολύ υψηλές τιμές).</a:t>
            </a:r>
          </a:p>
          <a:p>
            <a:pPr marL="342900" indent="-342900">
              <a:lnSpc>
                <a:spcPct val="114000"/>
              </a:lnSpc>
              <a:spcBef>
                <a:spcPts val="1200"/>
              </a:spcBef>
              <a:buFont typeface="Wingdings" panose="05000000000000000000" pitchFamily="2" charset="2"/>
              <a:buChar char="q"/>
            </a:pPr>
            <a:r>
              <a:rPr lang="el-GR" sz="2400" dirty="0">
                <a:solidFill>
                  <a:schemeClr val="tx2"/>
                </a:solidFill>
                <a:sym typeface="Calibri"/>
              </a:rPr>
              <a:t>Αντίθετα, η διάμεσος υπολογίζεται λαμβάνοντας υπόψη  μόνο τις κεντρικές τιμές της κατανομής, με αποτέλεσμα να μην επηρεάζεται από τις ακραίες, ενώ χωρίζει την κατανομή σε δύο ίσα μέρη με το 50% των τιμών να βρίσκεται κάτω από τη διάμεσο και το υπόλοιπο 50% να βρίσκεται πάνω από αυτήν.</a:t>
            </a:r>
            <a:endParaRPr lang="en-US" sz="2400" b="0" i="0" dirty="0">
              <a:solidFill>
                <a:srgbClr val="2B2B2B"/>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412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395ACA-8C40-C058-BA75-32506A17F172}"/>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70177E7-5535-F599-B93B-93F7CA18A93A}"/>
              </a:ext>
            </a:extLst>
          </p:cNvPr>
          <p:cNvSpPr>
            <a:spLocks noGrp="1"/>
          </p:cNvSpPr>
          <p:nvPr>
            <p:ph type="title"/>
          </p:nvPr>
        </p:nvSpPr>
        <p:spPr>
          <a:xfrm>
            <a:off x="1448049" y="2186189"/>
            <a:ext cx="10401015" cy="2890108"/>
          </a:xfrm>
        </p:spPr>
        <p:txBody>
          <a:bodyPr vert="horz" lIns="91440" tIns="45720" rIns="91440" bIns="45720" rtlCol="0" anchor="b">
            <a:normAutofit/>
          </a:bodyPr>
          <a:lstStyle/>
          <a:p>
            <a:pPr algn="ctr" defTabSz="914400"/>
            <a:r>
              <a:rPr lang="en-US" sz="4000" kern="1200" dirty="0">
                <a:solidFill>
                  <a:schemeClr val="tx2"/>
                </a:solidFill>
                <a:latin typeface="+mj-lt"/>
                <a:ea typeface="+mj-ea"/>
                <a:cs typeface="+mj-cs"/>
              </a:rPr>
              <a:t>Επ</a:t>
            </a:r>
            <a:r>
              <a:rPr lang="en-US" sz="4000" kern="1200" dirty="0" err="1">
                <a:solidFill>
                  <a:schemeClr val="tx2"/>
                </a:solidFill>
                <a:latin typeface="+mj-lt"/>
                <a:ea typeface="+mj-ea"/>
                <a:cs typeface="+mj-cs"/>
              </a:rPr>
              <a:t>ιδόσεις</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των</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Ξενοδοχείων</a:t>
            </a:r>
            <a:r>
              <a:rPr lang="en-US" sz="4000" kern="1200" dirty="0">
                <a:solidFill>
                  <a:schemeClr val="tx2"/>
                </a:solidFill>
                <a:latin typeface="+mj-lt"/>
                <a:ea typeface="+mj-ea"/>
                <a:cs typeface="+mj-cs"/>
              </a:rPr>
              <a:t> </a:t>
            </a:r>
            <a:br>
              <a:rPr lang="el-GR" sz="4000" kern="1200" dirty="0">
                <a:solidFill>
                  <a:schemeClr val="tx2"/>
                </a:solidFill>
                <a:latin typeface="+mj-lt"/>
                <a:ea typeface="+mj-ea"/>
                <a:cs typeface="+mj-cs"/>
              </a:rPr>
            </a:br>
            <a:r>
              <a:rPr lang="en-US" sz="4000" kern="1200" dirty="0" err="1">
                <a:solidFill>
                  <a:schemeClr val="tx2"/>
                </a:solidFill>
                <a:latin typeface="+mj-lt"/>
                <a:ea typeface="+mj-ea"/>
                <a:cs typeface="+mj-cs"/>
              </a:rPr>
              <a:t>της</a:t>
            </a:r>
            <a:r>
              <a:rPr lang="en-US" sz="4000" kern="1200" dirty="0">
                <a:solidFill>
                  <a:schemeClr val="tx2"/>
                </a:solidFill>
                <a:latin typeface="+mj-lt"/>
                <a:ea typeface="+mj-ea"/>
                <a:cs typeface="+mj-cs"/>
              </a:rPr>
              <a:t> Χα</a:t>
            </a:r>
            <a:r>
              <a:rPr lang="en-US" sz="4000" kern="1200" dirty="0" err="1">
                <a:solidFill>
                  <a:schemeClr val="tx2"/>
                </a:solidFill>
                <a:latin typeface="+mj-lt"/>
                <a:ea typeface="+mj-ea"/>
                <a:cs typeface="+mj-cs"/>
              </a:rPr>
              <a:t>λκιδικής</a:t>
            </a:r>
            <a:br>
              <a:rPr lang="en-US" sz="4000" kern="1200" dirty="0">
                <a:solidFill>
                  <a:schemeClr val="tx2"/>
                </a:solidFill>
                <a:latin typeface="+mj-lt"/>
                <a:ea typeface="+mj-ea"/>
                <a:cs typeface="+mj-cs"/>
              </a:rPr>
            </a:br>
            <a:br>
              <a:rPr lang="el-GR" sz="4000" kern="1200" dirty="0">
                <a:solidFill>
                  <a:schemeClr val="tx2"/>
                </a:solidFill>
                <a:latin typeface="+mj-lt"/>
                <a:ea typeface="+mj-ea"/>
                <a:cs typeface="+mj-cs"/>
              </a:rPr>
            </a:br>
            <a:r>
              <a:rPr lang="el-GR" sz="4000" i="1" kern="1200" dirty="0">
                <a:solidFill>
                  <a:srgbClr val="A78104"/>
                </a:solidFill>
                <a:latin typeface="+mj-lt"/>
                <a:ea typeface="+mj-ea"/>
                <a:cs typeface="+mj-cs"/>
              </a:rPr>
              <a:t>Ά</a:t>
            </a:r>
            <a:r>
              <a:rPr lang="el-GR" sz="4000" i="1" dirty="0">
                <a:solidFill>
                  <a:srgbClr val="A78104"/>
                </a:solidFill>
              </a:rPr>
              <a:t>νοιγμα Ξενοδοχείων</a:t>
            </a:r>
            <a:br>
              <a:rPr lang="el-GR" sz="4000" i="1" dirty="0">
                <a:solidFill>
                  <a:srgbClr val="A78104"/>
                </a:solidFill>
              </a:rPr>
            </a:br>
            <a:r>
              <a:rPr lang="el-GR" sz="4000" i="1" dirty="0">
                <a:solidFill>
                  <a:srgbClr val="A78104"/>
                </a:solidFill>
              </a:rPr>
              <a:t>Α</a:t>
            </a:r>
            <a:r>
              <a:rPr lang="en-US" sz="4000" i="1" dirty="0" err="1">
                <a:solidFill>
                  <a:srgbClr val="A78104"/>
                </a:solidFill>
              </a:rPr>
              <a:t>νάλυση</a:t>
            </a:r>
            <a:r>
              <a:rPr lang="en-US" sz="4000" i="1" dirty="0">
                <a:solidFill>
                  <a:srgbClr val="A78104"/>
                </a:solidFill>
              </a:rPr>
              <a:t> </a:t>
            </a:r>
            <a:r>
              <a:rPr lang="en-US" sz="4000" i="1" dirty="0" err="1">
                <a:solidFill>
                  <a:srgbClr val="A78104"/>
                </a:solidFill>
              </a:rPr>
              <a:t>Πληρότητ</a:t>
            </a:r>
            <a:r>
              <a:rPr lang="en-US" sz="4000" i="1" dirty="0">
                <a:solidFill>
                  <a:srgbClr val="A78104"/>
                </a:solidFill>
              </a:rPr>
              <a:t>ας</a:t>
            </a:r>
          </a:p>
        </p:txBody>
      </p:sp>
      <p:grpSp>
        <p:nvGrpSpPr>
          <p:cNvPr id="83" name="Group 82">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84" name="Freeform: Shape 83">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90" name="Freeform: Shape 89">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3" name="Freeform: Shape 92">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3" name="Εικόνα 4">
            <a:extLst>
              <a:ext uri="{FF2B5EF4-FFF2-40B4-BE49-F238E27FC236}">
                <a16:creationId xmlns:a16="http://schemas.microsoft.com/office/drawing/2014/main" id="{861D016D-3F64-8CDC-A7B1-A624248158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40" y="148603"/>
            <a:ext cx="918322" cy="1146797"/>
          </a:xfrm>
          <a:prstGeom prst="rect">
            <a:avLst/>
          </a:prstGeom>
        </p:spPr>
      </p:pic>
      <p:pic>
        <p:nvPicPr>
          <p:cNvPr id="74" name="Εικόνα 9" descr="Εικόνα που περιέχει έμβλημα, σύμβολο, κέρμα&#10;&#10;Περιγραφή που δημιουργήθηκε αυτόματα">
            <a:extLst>
              <a:ext uri="{FF2B5EF4-FFF2-40B4-BE49-F238E27FC236}">
                <a16:creationId xmlns:a16="http://schemas.microsoft.com/office/drawing/2014/main" id="{22BA323B-36E5-C6BC-A48C-8DB9A39C1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981" y="5766871"/>
            <a:ext cx="2160170" cy="885825"/>
          </a:xfrm>
          <a:prstGeom prst="rect">
            <a:avLst/>
          </a:prstGeom>
        </p:spPr>
      </p:pic>
      <p:pic>
        <p:nvPicPr>
          <p:cNvPr id="3" name="Εικόνα 6">
            <a:extLst>
              <a:ext uri="{FF2B5EF4-FFF2-40B4-BE49-F238E27FC236}">
                <a16:creationId xmlns:a16="http://schemas.microsoft.com/office/drawing/2014/main" id="{8D6A3BBF-F157-5BFB-EE3A-A2D1F36433A4}"/>
              </a:ext>
            </a:extLst>
          </p:cNvPr>
          <p:cNvPicPr>
            <a:picLocks noChangeAspect="1"/>
          </p:cNvPicPr>
          <p:nvPr/>
        </p:nvPicPr>
        <p:blipFill>
          <a:blip r:embed="rId4"/>
          <a:stretch>
            <a:fillRect/>
          </a:stretch>
        </p:blipFill>
        <p:spPr>
          <a:xfrm>
            <a:off x="292081" y="4144470"/>
            <a:ext cx="2963779" cy="2343264"/>
          </a:xfrm>
          <a:prstGeom prst="rect">
            <a:avLst/>
          </a:prstGeom>
        </p:spPr>
      </p:pic>
    </p:spTree>
    <p:extLst>
      <p:ext uri="{BB962C8B-B14F-4D97-AF65-F5344CB8AC3E}">
        <p14:creationId xmlns:p14="http://schemas.microsoft.com/office/powerpoint/2010/main" val="390869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926F6-3F32-6454-9B2A-DC2C7D7BE636}"/>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4BA25C42-911A-DA38-A5DE-BB6FD945EC70}"/>
              </a:ext>
            </a:extLst>
          </p:cNvPr>
          <p:cNvSpPr>
            <a:spLocks noGrp="1"/>
          </p:cNvSpPr>
          <p:nvPr>
            <p:ph type="sldNum" sz="quarter" idx="12"/>
          </p:nvPr>
        </p:nvSpPr>
        <p:spPr/>
        <p:txBody>
          <a:bodyPr/>
          <a:lstStyle/>
          <a:p>
            <a:fld id="{71CDB591-86B8-4FDD-BD5E-C4CF63DBE10C}" type="slidenum">
              <a:rPr lang="el-GR" smtClean="0"/>
              <a:pPr/>
              <a:t>14</a:t>
            </a:fld>
            <a:endParaRPr lang="el-GR"/>
          </a:p>
        </p:txBody>
      </p:sp>
      <p:sp>
        <p:nvSpPr>
          <p:cNvPr id="3" name="Τίτλος 1">
            <a:extLst>
              <a:ext uri="{FF2B5EF4-FFF2-40B4-BE49-F238E27FC236}">
                <a16:creationId xmlns:a16="http://schemas.microsoft.com/office/drawing/2014/main" id="{CA6A5765-07B4-1AF9-937A-A954EB9F9C08}"/>
              </a:ext>
            </a:extLst>
          </p:cNvPr>
          <p:cNvSpPr txBox="1">
            <a:spLocks/>
          </p:cNvSpPr>
          <p:nvPr/>
        </p:nvSpPr>
        <p:spPr>
          <a:xfrm>
            <a:off x="1619250" y="0"/>
            <a:ext cx="8686801" cy="71131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400" dirty="0">
                <a:solidFill>
                  <a:schemeClr val="bg1"/>
                </a:solidFill>
                <a:latin typeface="Calibri"/>
                <a:cs typeface="Calibri"/>
              </a:rPr>
              <a:t>Πορεία ανοίγματος ξενοδοχείων Χαλκιδικής</a:t>
            </a:r>
            <a:endParaRPr lang="el-GR" sz="3400" dirty="0">
              <a:solidFill>
                <a:schemeClr val="bg1"/>
              </a:solidFill>
              <a:latin typeface="Calibri" panose="020F0502020204030204" pitchFamily="34" charset="0"/>
              <a:cs typeface="Calibri" panose="020F0502020204030204" pitchFamily="34" charset="0"/>
            </a:endParaRPr>
          </a:p>
        </p:txBody>
      </p:sp>
      <p:graphicFrame>
        <p:nvGraphicFramePr>
          <p:cNvPr id="6" name="Γράφημα 5">
            <a:extLst>
              <a:ext uri="{FF2B5EF4-FFF2-40B4-BE49-F238E27FC236}">
                <a16:creationId xmlns:a16="http://schemas.microsoft.com/office/drawing/2014/main" id="{B288F110-771D-EC91-8143-2DE95DB6C6C4}"/>
              </a:ext>
            </a:extLst>
          </p:cNvPr>
          <p:cNvGraphicFramePr/>
          <p:nvPr>
            <p:extLst>
              <p:ext uri="{D42A27DB-BD31-4B8C-83A1-F6EECF244321}">
                <p14:modId xmlns:p14="http://schemas.microsoft.com/office/powerpoint/2010/main" val="3951622486"/>
              </p:ext>
            </p:extLst>
          </p:nvPr>
        </p:nvGraphicFramePr>
        <p:xfrm>
          <a:off x="262686" y="1340068"/>
          <a:ext cx="9004144" cy="49030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47257ED-AA86-2022-DC79-F85BC14820AE}"/>
              </a:ext>
            </a:extLst>
          </p:cNvPr>
          <p:cNvSpPr txBox="1"/>
          <p:nvPr/>
        </p:nvSpPr>
        <p:spPr>
          <a:xfrm>
            <a:off x="8997889" y="1796502"/>
            <a:ext cx="3075002" cy="3264996"/>
          </a:xfrm>
          <a:prstGeom prst="rect">
            <a:avLst/>
          </a:prstGeom>
          <a:noFill/>
          <a:ln>
            <a:noFill/>
          </a:ln>
        </p:spPr>
        <p:txBody>
          <a:bodyPr wrap="square" rtlCol="0">
            <a:spAutoFit/>
          </a:bodyPr>
          <a:lstStyle/>
          <a:p>
            <a:pPr algn="ctr">
              <a:lnSpc>
                <a:spcPct val="108000"/>
              </a:lnSpc>
              <a:spcBef>
                <a:spcPts val="800"/>
              </a:spcBef>
            </a:pPr>
            <a:r>
              <a:rPr lang="el-GR" sz="2400" dirty="0">
                <a:solidFill>
                  <a:schemeClr val="accent1">
                    <a:lumMod val="50000"/>
                  </a:schemeClr>
                </a:solidFill>
              </a:rPr>
              <a:t>Το ποσοστό των ξενοδοχείων που άνοιξαν τον Μάιο και τον Οκτώβριο 2024 ήταν </a:t>
            </a:r>
            <a:r>
              <a:rPr lang="el-GR" sz="2400" b="1" dirty="0">
                <a:solidFill>
                  <a:schemeClr val="accent1">
                    <a:lumMod val="50000"/>
                  </a:schemeClr>
                </a:solidFill>
              </a:rPr>
              <a:t>υψηλότερο</a:t>
            </a:r>
            <a:r>
              <a:rPr lang="el-GR" sz="2400" dirty="0">
                <a:solidFill>
                  <a:schemeClr val="accent1">
                    <a:lumMod val="50000"/>
                  </a:schemeClr>
                </a:solidFill>
              </a:rPr>
              <a:t> σε σχέση με αυτό των  αντίστοιχων μηνών του 2023.</a:t>
            </a:r>
          </a:p>
        </p:txBody>
      </p:sp>
    </p:spTree>
    <p:extLst>
      <p:ext uri="{BB962C8B-B14F-4D97-AF65-F5344CB8AC3E}">
        <p14:creationId xmlns:p14="http://schemas.microsoft.com/office/powerpoint/2010/main" val="2606465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E2C9621C-F2EC-DA16-F9F7-4CDF1E3AF706}"/>
              </a:ext>
            </a:extLst>
          </p:cNvPr>
          <p:cNvSpPr>
            <a:spLocks noGrp="1"/>
          </p:cNvSpPr>
          <p:nvPr>
            <p:ph type="sldNum" sz="quarter" idx="12"/>
          </p:nvPr>
        </p:nvSpPr>
        <p:spPr/>
        <p:txBody>
          <a:bodyPr/>
          <a:lstStyle/>
          <a:p>
            <a:fld id="{71CDB591-86B8-4FDD-BD5E-C4CF63DBE10C}" type="slidenum">
              <a:rPr lang="el-GR" smtClean="0"/>
              <a:pPr/>
              <a:t>15</a:t>
            </a:fld>
            <a:endParaRPr lang="el-GR"/>
          </a:p>
        </p:txBody>
      </p:sp>
      <p:sp>
        <p:nvSpPr>
          <p:cNvPr id="3" name="Τίτλος 1">
            <a:extLst>
              <a:ext uri="{FF2B5EF4-FFF2-40B4-BE49-F238E27FC236}">
                <a16:creationId xmlns:a16="http://schemas.microsoft.com/office/drawing/2014/main" id="{B6E98256-7FB1-8BA5-92A0-135E397C0CBF}"/>
              </a:ext>
            </a:extLst>
          </p:cNvPr>
          <p:cNvSpPr txBox="1">
            <a:spLocks/>
          </p:cNvSpPr>
          <p:nvPr/>
        </p:nvSpPr>
        <p:spPr>
          <a:xfrm>
            <a:off x="1619250" y="0"/>
            <a:ext cx="8686801" cy="71131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000" b="1" dirty="0">
                <a:solidFill>
                  <a:schemeClr val="bg1"/>
                </a:solidFill>
                <a:latin typeface="Calibri"/>
                <a:cs typeface="Calibri"/>
              </a:rPr>
              <a:t>Μέση πληρότητα </a:t>
            </a:r>
            <a:r>
              <a:rPr lang="el-GR" sz="3000" dirty="0">
                <a:solidFill>
                  <a:schemeClr val="bg1"/>
                </a:solidFill>
                <a:latin typeface="Calibri"/>
                <a:cs typeface="Calibri"/>
              </a:rPr>
              <a:t>στα ανοιχτά ξενοδοχεία, ανά μήνα, Μάιος – Οκτώβριος 2024/2023</a:t>
            </a:r>
            <a:endParaRPr lang="el-GR" sz="3000" dirty="0">
              <a:solidFill>
                <a:schemeClr val="bg1"/>
              </a:solidFill>
              <a:latin typeface="Calibri" panose="020F0502020204030204" pitchFamily="34" charset="0"/>
              <a:cs typeface="Calibri" panose="020F0502020204030204" pitchFamily="34" charset="0"/>
            </a:endParaRPr>
          </a:p>
        </p:txBody>
      </p:sp>
      <p:graphicFrame>
        <p:nvGraphicFramePr>
          <p:cNvPr id="5" name="Γράφημα 5">
            <a:extLst>
              <a:ext uri="{FF2B5EF4-FFF2-40B4-BE49-F238E27FC236}">
                <a16:creationId xmlns:a16="http://schemas.microsoft.com/office/drawing/2014/main" id="{961577CC-116F-BE72-383C-103CB7E8DDD7}"/>
              </a:ext>
            </a:extLst>
          </p:cNvPr>
          <p:cNvGraphicFramePr/>
          <p:nvPr>
            <p:extLst>
              <p:ext uri="{D42A27DB-BD31-4B8C-83A1-F6EECF244321}">
                <p14:modId xmlns:p14="http://schemas.microsoft.com/office/powerpoint/2010/main" val="815943137"/>
              </p:ext>
            </p:extLst>
          </p:nvPr>
        </p:nvGraphicFramePr>
        <p:xfrm>
          <a:off x="413051" y="1263788"/>
          <a:ext cx="8797687" cy="47592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D824409-8049-DEEB-95CD-BB41263BAAAE}"/>
              </a:ext>
            </a:extLst>
          </p:cNvPr>
          <p:cNvSpPr txBox="1"/>
          <p:nvPr/>
        </p:nvSpPr>
        <p:spPr>
          <a:xfrm>
            <a:off x="9027069" y="1652015"/>
            <a:ext cx="2810933" cy="3216265"/>
          </a:xfrm>
          <a:prstGeom prst="rect">
            <a:avLst/>
          </a:prstGeom>
          <a:noFill/>
        </p:spPr>
        <p:txBody>
          <a:bodyPr wrap="square">
            <a:spAutoFit/>
          </a:bodyPr>
          <a:lstStyle/>
          <a:p>
            <a:pPr lvl="0" algn="ctr" eaLnBrk="0" fontAlgn="base" hangingPunct="0">
              <a:spcBef>
                <a:spcPct val="0"/>
              </a:spcBef>
              <a:spcAft>
                <a:spcPct val="0"/>
              </a:spcAft>
            </a:pPr>
            <a:r>
              <a:rPr lang="el-GR" altLang="el-GR" sz="1800" dirty="0">
                <a:solidFill>
                  <a:schemeClr val="tx2"/>
                </a:solidFill>
              </a:rPr>
              <a:t>Η πληρότητα των ξενοδοχείων κατά τους </a:t>
            </a:r>
            <a:r>
              <a:rPr lang="el-GR" altLang="el-GR" dirty="0">
                <a:solidFill>
                  <a:schemeClr val="tx2"/>
                </a:solidFill>
              </a:rPr>
              <a:t>κύριους μήνες της </a:t>
            </a:r>
            <a:r>
              <a:rPr lang="el-GR" altLang="el-GR" sz="1800" dirty="0">
                <a:solidFill>
                  <a:schemeClr val="tx2"/>
                </a:solidFill>
              </a:rPr>
              <a:t>τουριστικ</a:t>
            </a:r>
            <a:r>
              <a:rPr lang="el-GR" altLang="el-GR" dirty="0">
                <a:solidFill>
                  <a:schemeClr val="tx2"/>
                </a:solidFill>
              </a:rPr>
              <a:t>ής περιόδου το 2024 (Ιούνιος-Σεπτέμβριος) κυμάνθηκε στα επίπεδα του 2023.</a:t>
            </a:r>
          </a:p>
          <a:p>
            <a:pPr lvl="0" algn="ctr" eaLnBrk="0" fontAlgn="base" hangingPunct="0">
              <a:spcBef>
                <a:spcPts val="600"/>
              </a:spcBef>
              <a:spcAft>
                <a:spcPct val="0"/>
              </a:spcAft>
            </a:pPr>
            <a:r>
              <a:rPr lang="el-GR" altLang="el-GR" sz="1800" dirty="0">
                <a:solidFill>
                  <a:schemeClr val="tx2"/>
                </a:solidFill>
              </a:rPr>
              <a:t>Μείωση παρατηρήθηκε το Μάιο και Οκτώβριο του 2024 σε σχέση με τους ίδιους μήνες του 2023.</a:t>
            </a:r>
          </a:p>
        </p:txBody>
      </p:sp>
    </p:spTree>
    <p:extLst>
      <p:ext uri="{BB962C8B-B14F-4D97-AF65-F5344CB8AC3E}">
        <p14:creationId xmlns:p14="http://schemas.microsoft.com/office/powerpoint/2010/main" val="2792241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E2C9621C-F2EC-DA16-F9F7-4CDF1E3AF706}"/>
              </a:ext>
            </a:extLst>
          </p:cNvPr>
          <p:cNvSpPr>
            <a:spLocks noGrp="1"/>
          </p:cNvSpPr>
          <p:nvPr>
            <p:ph type="sldNum" sz="quarter" idx="12"/>
          </p:nvPr>
        </p:nvSpPr>
        <p:spPr/>
        <p:txBody>
          <a:bodyPr/>
          <a:lstStyle/>
          <a:p>
            <a:fld id="{71CDB591-86B8-4FDD-BD5E-C4CF63DBE10C}" type="slidenum">
              <a:rPr lang="el-GR" smtClean="0"/>
              <a:pPr/>
              <a:t>16</a:t>
            </a:fld>
            <a:endParaRPr lang="el-GR"/>
          </a:p>
        </p:txBody>
      </p:sp>
      <p:sp>
        <p:nvSpPr>
          <p:cNvPr id="5" name="Τίτλος 1">
            <a:extLst>
              <a:ext uri="{FF2B5EF4-FFF2-40B4-BE49-F238E27FC236}">
                <a16:creationId xmlns:a16="http://schemas.microsoft.com/office/drawing/2014/main" id="{3B0AE1C7-B77F-4CE6-60E6-25622954EF15}"/>
              </a:ext>
            </a:extLst>
          </p:cNvPr>
          <p:cNvSpPr txBox="1">
            <a:spLocks/>
          </p:cNvSpPr>
          <p:nvPr/>
        </p:nvSpPr>
        <p:spPr>
          <a:xfrm>
            <a:off x="1619250" y="0"/>
            <a:ext cx="8686801" cy="98298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000" b="1" dirty="0">
                <a:solidFill>
                  <a:schemeClr val="bg1"/>
                </a:solidFill>
                <a:latin typeface="Calibri"/>
                <a:cs typeface="Calibri"/>
              </a:rPr>
              <a:t>ΧΑΛΚΙΔΙΚΗ</a:t>
            </a:r>
            <a:r>
              <a:rPr lang="el-GR" sz="3000" dirty="0">
                <a:solidFill>
                  <a:schemeClr val="bg1"/>
                </a:solidFill>
                <a:latin typeface="Calibri"/>
                <a:cs typeface="Calibri"/>
              </a:rPr>
              <a:t> </a:t>
            </a:r>
            <a:r>
              <a:rPr lang="en-US" sz="3000" dirty="0">
                <a:solidFill>
                  <a:schemeClr val="bg1"/>
                </a:solidFill>
                <a:latin typeface="Calibri"/>
                <a:cs typeface="Calibri"/>
              </a:rPr>
              <a:t>vs </a:t>
            </a:r>
            <a:r>
              <a:rPr lang="el-GR" sz="3000" b="1" dirty="0">
                <a:solidFill>
                  <a:schemeClr val="bg1"/>
                </a:solidFill>
                <a:latin typeface="Calibri"/>
                <a:cs typeface="Calibri"/>
              </a:rPr>
              <a:t>ΕΠΙΚΡΑΤΕΙΑ</a:t>
            </a:r>
            <a:r>
              <a:rPr lang="el-GR" sz="3000" dirty="0">
                <a:solidFill>
                  <a:schemeClr val="bg1"/>
                </a:solidFill>
                <a:latin typeface="Calibri"/>
                <a:cs typeface="Calibri"/>
              </a:rPr>
              <a:t> </a:t>
            </a:r>
          </a:p>
          <a:p>
            <a:r>
              <a:rPr lang="el-GR" sz="3000" b="1" dirty="0">
                <a:solidFill>
                  <a:schemeClr val="bg1"/>
                </a:solidFill>
                <a:latin typeface="Calibri"/>
                <a:cs typeface="Calibri"/>
              </a:rPr>
              <a:t>Μέση πληρότητα: </a:t>
            </a:r>
            <a:r>
              <a:rPr lang="el-GR" sz="3000" dirty="0">
                <a:solidFill>
                  <a:schemeClr val="bg1"/>
                </a:solidFill>
                <a:latin typeface="Calibri"/>
                <a:cs typeface="Calibri"/>
              </a:rPr>
              <a:t>Μάιος – Οκτώβριος 2024/2023</a:t>
            </a:r>
            <a:endParaRPr lang="el-GR" sz="3000" dirty="0">
              <a:solidFill>
                <a:schemeClr val="bg1"/>
              </a:solidFill>
              <a:latin typeface="Calibri" panose="020F0502020204030204" pitchFamily="34" charset="0"/>
              <a:cs typeface="Calibri" panose="020F0502020204030204" pitchFamily="34" charset="0"/>
            </a:endParaRPr>
          </a:p>
        </p:txBody>
      </p:sp>
      <p:graphicFrame>
        <p:nvGraphicFramePr>
          <p:cNvPr id="6" name="Γράφημα 5">
            <a:extLst>
              <a:ext uri="{FF2B5EF4-FFF2-40B4-BE49-F238E27FC236}">
                <a16:creationId xmlns:a16="http://schemas.microsoft.com/office/drawing/2014/main" id="{5BF27032-FE67-1A18-3790-9CC554F2A879}"/>
              </a:ext>
            </a:extLst>
          </p:cNvPr>
          <p:cNvGraphicFramePr/>
          <p:nvPr>
            <p:extLst>
              <p:ext uri="{D42A27DB-BD31-4B8C-83A1-F6EECF244321}">
                <p14:modId xmlns:p14="http://schemas.microsoft.com/office/powerpoint/2010/main" val="373740399"/>
              </p:ext>
            </p:extLst>
          </p:nvPr>
        </p:nvGraphicFramePr>
        <p:xfrm>
          <a:off x="353998" y="1165860"/>
          <a:ext cx="8686801" cy="50772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537B9F4-96D9-D2CA-443B-13E67EA16FB6}"/>
              </a:ext>
            </a:extLst>
          </p:cNvPr>
          <p:cNvSpPr txBox="1"/>
          <p:nvPr/>
        </p:nvSpPr>
        <p:spPr>
          <a:xfrm>
            <a:off x="9027069" y="1652015"/>
            <a:ext cx="2810933" cy="4047262"/>
          </a:xfrm>
          <a:prstGeom prst="rect">
            <a:avLst/>
          </a:prstGeom>
          <a:noFill/>
        </p:spPr>
        <p:txBody>
          <a:bodyPr wrap="square">
            <a:spAutoFit/>
          </a:bodyPr>
          <a:lstStyle/>
          <a:p>
            <a:pPr lvl="0" algn="ctr" eaLnBrk="0" fontAlgn="base" hangingPunct="0">
              <a:spcBef>
                <a:spcPct val="0"/>
              </a:spcBef>
              <a:spcAft>
                <a:spcPct val="0"/>
              </a:spcAft>
            </a:pPr>
            <a:r>
              <a:rPr lang="el-GR" altLang="el-GR" sz="1800" dirty="0">
                <a:solidFill>
                  <a:schemeClr val="tx2"/>
                </a:solidFill>
              </a:rPr>
              <a:t>Σε σύγκριση με την Επικράτεια, η πληρότητα στα ξενοδοχεία της Χαλκιδικής ήταν οριακά υψηλότερη κατά τους δύο μήνες αιχμής της τουριστικ</a:t>
            </a:r>
            <a:r>
              <a:rPr lang="el-GR" altLang="el-GR" dirty="0">
                <a:solidFill>
                  <a:schemeClr val="tx2"/>
                </a:solidFill>
              </a:rPr>
              <a:t>ής περιόδου.</a:t>
            </a:r>
          </a:p>
          <a:p>
            <a:pPr lvl="0" algn="ctr" eaLnBrk="0" fontAlgn="base" hangingPunct="0">
              <a:spcBef>
                <a:spcPts val="600"/>
              </a:spcBef>
              <a:spcAft>
                <a:spcPct val="0"/>
              </a:spcAft>
            </a:pPr>
            <a:r>
              <a:rPr lang="el-GR" altLang="el-GR" sz="1800" dirty="0">
                <a:solidFill>
                  <a:schemeClr val="tx2"/>
                </a:solidFill>
              </a:rPr>
              <a:t>Αντίθετα, ήταν χαμηλότερη κατά τους υπόλοιπους μήνες της τουριστικής σεζόν, με τη μείωση να είναι εντονότερη στους ακραίους μήνες της περιόδου.</a:t>
            </a:r>
          </a:p>
        </p:txBody>
      </p:sp>
    </p:spTree>
    <p:extLst>
      <p:ext uri="{BB962C8B-B14F-4D97-AF65-F5344CB8AC3E}">
        <p14:creationId xmlns:p14="http://schemas.microsoft.com/office/powerpoint/2010/main" val="2105887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2A8657-0C7C-5D7B-2173-4BF4CFE4096F}"/>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58B5598-E049-909E-F1FD-0F8FC43D3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795C7964-459F-B685-FC44-17DA3A8FD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EF250F46-E9CF-688C-9FFA-6E07BFCDC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84" name="Freeform: Shape 83">
              <a:extLst>
                <a:ext uri="{FF2B5EF4-FFF2-40B4-BE49-F238E27FC236}">
                  <a16:creationId xmlns:a16="http://schemas.microsoft.com/office/drawing/2014/main" id="{32E9CDB3-954F-798A-BD2E-7DA4BD779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84CCE909-8ED2-508C-2FD1-F10C7D713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8095459F-92BA-5D61-AD0E-A2D475144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A0329B0-E8AB-7378-583B-1523D2D96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a:extLst>
              <a:ext uri="{FF2B5EF4-FFF2-40B4-BE49-F238E27FC236}">
                <a16:creationId xmlns:a16="http://schemas.microsoft.com/office/drawing/2014/main" id="{CA2C86E4-29C5-8410-A3C7-E536CF8E96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90" name="Freeform: Shape 89">
              <a:extLst>
                <a:ext uri="{FF2B5EF4-FFF2-40B4-BE49-F238E27FC236}">
                  <a16:creationId xmlns:a16="http://schemas.microsoft.com/office/drawing/2014/main" id="{5B7E2C53-D1D4-029B-8795-ED89BA9E5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4C159A19-6961-30E4-C9B8-2DD1488A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067092DC-916C-407A-BAC0-A503C7331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D3772AE-BCE8-8DB6-23F7-E81F754A3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3" name="Εικόνα 4">
            <a:extLst>
              <a:ext uri="{FF2B5EF4-FFF2-40B4-BE49-F238E27FC236}">
                <a16:creationId xmlns:a16="http://schemas.microsoft.com/office/drawing/2014/main" id="{9B2554B9-003E-D1E4-DD92-4EF64EC036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40" y="148603"/>
            <a:ext cx="918322" cy="1146797"/>
          </a:xfrm>
          <a:prstGeom prst="rect">
            <a:avLst/>
          </a:prstGeom>
        </p:spPr>
      </p:pic>
      <p:pic>
        <p:nvPicPr>
          <p:cNvPr id="74" name="Εικόνα 9" descr="Εικόνα που περιέχει έμβλημα, σύμβολο, κέρμα&#10;&#10;Περιγραφή που δημιουργήθηκε αυτόματα">
            <a:extLst>
              <a:ext uri="{FF2B5EF4-FFF2-40B4-BE49-F238E27FC236}">
                <a16:creationId xmlns:a16="http://schemas.microsoft.com/office/drawing/2014/main" id="{6BF05772-EEAC-9987-2C69-CAAC9ECCE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981" y="5766871"/>
            <a:ext cx="2160170" cy="885825"/>
          </a:xfrm>
          <a:prstGeom prst="rect">
            <a:avLst/>
          </a:prstGeom>
        </p:spPr>
      </p:pic>
      <p:sp>
        <p:nvSpPr>
          <p:cNvPr id="2" name="Title 1">
            <a:extLst>
              <a:ext uri="{FF2B5EF4-FFF2-40B4-BE49-F238E27FC236}">
                <a16:creationId xmlns:a16="http://schemas.microsoft.com/office/drawing/2014/main" id="{5E579EB0-C361-CCBD-834E-57BBEB341197}"/>
              </a:ext>
            </a:extLst>
          </p:cNvPr>
          <p:cNvSpPr>
            <a:spLocks noGrp="1"/>
          </p:cNvSpPr>
          <p:nvPr>
            <p:ph type="title"/>
          </p:nvPr>
        </p:nvSpPr>
        <p:spPr>
          <a:xfrm>
            <a:off x="1448049" y="1735310"/>
            <a:ext cx="10401015" cy="2890108"/>
          </a:xfrm>
        </p:spPr>
        <p:txBody>
          <a:bodyPr vert="horz" lIns="91440" tIns="45720" rIns="91440" bIns="45720" rtlCol="0" anchor="b">
            <a:normAutofit/>
          </a:bodyPr>
          <a:lstStyle/>
          <a:p>
            <a:pPr algn="ctr" defTabSz="914400"/>
            <a:r>
              <a:rPr lang="en-US" sz="4000" kern="1200" dirty="0">
                <a:solidFill>
                  <a:schemeClr val="tx2"/>
                </a:solidFill>
                <a:latin typeface="+mj-lt"/>
                <a:ea typeface="+mj-ea"/>
                <a:cs typeface="+mj-cs"/>
              </a:rPr>
              <a:t>Επ</a:t>
            </a:r>
            <a:r>
              <a:rPr lang="en-US" sz="4000" kern="1200" dirty="0" err="1">
                <a:solidFill>
                  <a:schemeClr val="tx2"/>
                </a:solidFill>
                <a:latin typeface="+mj-lt"/>
                <a:ea typeface="+mj-ea"/>
                <a:cs typeface="+mj-cs"/>
              </a:rPr>
              <a:t>ιδόσεις</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των</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Ξενοδοχείων</a:t>
            </a:r>
            <a:r>
              <a:rPr lang="en-US" sz="4000" kern="1200" dirty="0">
                <a:solidFill>
                  <a:schemeClr val="tx2"/>
                </a:solidFill>
                <a:latin typeface="+mj-lt"/>
                <a:ea typeface="+mj-ea"/>
                <a:cs typeface="+mj-cs"/>
              </a:rPr>
              <a:t> </a:t>
            </a:r>
            <a:br>
              <a:rPr lang="el-GR" sz="4000" kern="1200" dirty="0">
                <a:solidFill>
                  <a:schemeClr val="tx2"/>
                </a:solidFill>
                <a:latin typeface="+mj-lt"/>
                <a:ea typeface="+mj-ea"/>
                <a:cs typeface="+mj-cs"/>
              </a:rPr>
            </a:br>
            <a:r>
              <a:rPr lang="en-US" sz="4000" kern="1200" dirty="0" err="1">
                <a:solidFill>
                  <a:schemeClr val="tx2"/>
                </a:solidFill>
                <a:latin typeface="+mj-lt"/>
                <a:ea typeface="+mj-ea"/>
                <a:cs typeface="+mj-cs"/>
              </a:rPr>
              <a:t>της</a:t>
            </a:r>
            <a:r>
              <a:rPr lang="en-US" sz="4000" kern="1200" dirty="0">
                <a:solidFill>
                  <a:schemeClr val="tx2"/>
                </a:solidFill>
                <a:latin typeface="+mj-lt"/>
                <a:ea typeface="+mj-ea"/>
                <a:cs typeface="+mj-cs"/>
              </a:rPr>
              <a:t> Χα</a:t>
            </a:r>
            <a:r>
              <a:rPr lang="en-US" sz="4000" kern="1200" dirty="0" err="1">
                <a:solidFill>
                  <a:schemeClr val="tx2"/>
                </a:solidFill>
                <a:latin typeface="+mj-lt"/>
                <a:ea typeface="+mj-ea"/>
                <a:cs typeface="+mj-cs"/>
              </a:rPr>
              <a:t>λκιδικής</a:t>
            </a:r>
            <a:br>
              <a:rPr lang="en-US" sz="4000" kern="1200" dirty="0">
                <a:solidFill>
                  <a:schemeClr val="tx2"/>
                </a:solidFill>
                <a:latin typeface="+mj-lt"/>
                <a:ea typeface="+mj-ea"/>
                <a:cs typeface="+mj-cs"/>
              </a:rPr>
            </a:br>
            <a:br>
              <a:rPr lang="el-GR" sz="4000" kern="1200" dirty="0">
                <a:solidFill>
                  <a:schemeClr val="tx2"/>
                </a:solidFill>
                <a:latin typeface="+mj-lt"/>
                <a:ea typeface="+mj-ea"/>
                <a:cs typeface="+mj-cs"/>
              </a:rPr>
            </a:br>
            <a:r>
              <a:rPr lang="el-GR" sz="4000" i="1" dirty="0">
                <a:solidFill>
                  <a:srgbClr val="A78104"/>
                </a:solidFill>
              </a:rPr>
              <a:t>Α</a:t>
            </a:r>
            <a:r>
              <a:rPr lang="en-US" sz="4000" i="1" dirty="0" err="1">
                <a:solidFill>
                  <a:srgbClr val="A78104"/>
                </a:solidFill>
              </a:rPr>
              <a:t>νάλυση</a:t>
            </a:r>
            <a:r>
              <a:rPr lang="en-US" sz="4000" i="1" dirty="0">
                <a:solidFill>
                  <a:srgbClr val="A78104"/>
                </a:solidFill>
              </a:rPr>
              <a:t> </a:t>
            </a:r>
            <a:r>
              <a:rPr lang="el-GR" sz="4000" i="1" dirty="0">
                <a:solidFill>
                  <a:srgbClr val="A78104"/>
                </a:solidFill>
              </a:rPr>
              <a:t>Τιμής σε </a:t>
            </a:r>
            <a:r>
              <a:rPr lang="el-GR" sz="4000" b="1" i="1" dirty="0">
                <a:solidFill>
                  <a:srgbClr val="A78104"/>
                </a:solidFill>
              </a:rPr>
              <a:t>Επίπεδο Ξενοδοχείου</a:t>
            </a:r>
            <a:endParaRPr lang="en-US" sz="4000" b="1" i="1" dirty="0">
              <a:solidFill>
                <a:srgbClr val="A78104"/>
              </a:solidFill>
            </a:endParaRPr>
          </a:p>
        </p:txBody>
      </p:sp>
      <p:pic>
        <p:nvPicPr>
          <p:cNvPr id="4" name="Εικόνα 3">
            <a:extLst>
              <a:ext uri="{FF2B5EF4-FFF2-40B4-BE49-F238E27FC236}">
                <a16:creationId xmlns:a16="http://schemas.microsoft.com/office/drawing/2014/main" id="{5B5A706A-00E7-A749-FB78-1166DB9A81BD}"/>
              </a:ext>
            </a:extLst>
          </p:cNvPr>
          <p:cNvPicPr>
            <a:picLocks noChangeAspect="1"/>
          </p:cNvPicPr>
          <p:nvPr/>
        </p:nvPicPr>
        <p:blipFill>
          <a:blip r:embed="rId4"/>
          <a:stretch>
            <a:fillRect/>
          </a:stretch>
        </p:blipFill>
        <p:spPr>
          <a:xfrm>
            <a:off x="199844" y="4186280"/>
            <a:ext cx="1940236" cy="2271947"/>
          </a:xfrm>
          <a:prstGeom prst="rect">
            <a:avLst/>
          </a:prstGeom>
        </p:spPr>
      </p:pic>
    </p:spTree>
    <p:extLst>
      <p:ext uri="{BB962C8B-B14F-4D97-AF65-F5344CB8AC3E}">
        <p14:creationId xmlns:p14="http://schemas.microsoft.com/office/powerpoint/2010/main" val="297667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6DC6B-FD56-21F6-2F66-A3EACA2F71D5}"/>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385521E8-BE56-39BB-425D-B563430CF8B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CDB591-86B8-4FDD-BD5E-C4CF63DBE10C}"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Τίτλος 1">
            <a:extLst>
              <a:ext uri="{FF2B5EF4-FFF2-40B4-BE49-F238E27FC236}">
                <a16:creationId xmlns:a16="http://schemas.microsoft.com/office/drawing/2014/main" id="{18473E7C-9DF7-1B64-2616-6FA1CAD6BCFC}"/>
              </a:ext>
            </a:extLst>
          </p:cNvPr>
          <p:cNvSpPr txBox="1">
            <a:spLocks/>
          </p:cNvSpPr>
          <p:nvPr/>
        </p:nvSpPr>
        <p:spPr>
          <a:xfrm>
            <a:off x="1619250" y="0"/>
            <a:ext cx="8686801"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Calibri"/>
                <a:ea typeface="+mj-ea"/>
                <a:cs typeface="Calibri"/>
              </a:rPr>
              <a:t>Μέση τιμή </a:t>
            </a:r>
            <a:r>
              <a:rPr kumimoji="0" lang="el-GR" sz="3000" b="0" i="0" u="none" strike="noStrike" kern="1200" cap="none" spc="0" normalizeH="0" baseline="0" noProof="0" dirty="0">
                <a:ln>
                  <a:noFill/>
                </a:ln>
                <a:solidFill>
                  <a:prstClr val="white"/>
                </a:solidFill>
                <a:effectLst/>
                <a:uLnTx/>
                <a:uFillTx/>
                <a:latin typeface="Calibri"/>
                <a:ea typeface="+mj-ea"/>
                <a:cs typeface="Calibri"/>
              </a:rPr>
              <a:t>διάθεσης δίκλινου δωματίου ανά μήνα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Μάιος – Οκτώβριος 2024/2023</a:t>
            </a:r>
          </a:p>
        </p:txBody>
      </p:sp>
      <p:graphicFrame>
        <p:nvGraphicFramePr>
          <p:cNvPr id="6" name="Γράφημα 6">
            <a:extLst>
              <a:ext uri="{FF2B5EF4-FFF2-40B4-BE49-F238E27FC236}">
                <a16:creationId xmlns:a16="http://schemas.microsoft.com/office/drawing/2014/main" id="{76D4E9CB-05AD-126C-38FF-76D3118AD7D6}"/>
              </a:ext>
            </a:extLst>
          </p:cNvPr>
          <p:cNvGraphicFramePr/>
          <p:nvPr>
            <p:extLst>
              <p:ext uri="{D42A27DB-BD31-4B8C-83A1-F6EECF244321}">
                <p14:modId xmlns:p14="http://schemas.microsoft.com/office/powerpoint/2010/main" val="1452640174"/>
              </p:ext>
            </p:extLst>
          </p:nvPr>
        </p:nvGraphicFramePr>
        <p:xfrm>
          <a:off x="359219" y="1236133"/>
          <a:ext cx="7569938" cy="5007026"/>
        </p:xfrm>
        <a:graphic>
          <a:graphicData uri="http://schemas.openxmlformats.org/drawingml/2006/chart">
            <c:chart xmlns:c="http://schemas.openxmlformats.org/drawingml/2006/chart" xmlns:r="http://schemas.openxmlformats.org/officeDocument/2006/relationships" r:id="rId2"/>
          </a:graphicData>
        </a:graphic>
      </p:graphicFrame>
      <p:pic>
        <p:nvPicPr>
          <p:cNvPr id="4" name="Εικόνα 1">
            <a:extLst>
              <a:ext uri="{FF2B5EF4-FFF2-40B4-BE49-F238E27FC236}">
                <a16:creationId xmlns:a16="http://schemas.microsoft.com/office/drawing/2014/main" id="{26253CC7-795B-A4EC-0159-5F738C275903}"/>
              </a:ext>
            </a:extLst>
          </p:cNvPr>
          <p:cNvPicPr>
            <a:picLocks noChangeAspect="1"/>
          </p:cNvPicPr>
          <p:nvPr/>
        </p:nvPicPr>
        <p:blipFill>
          <a:blip r:embed="rId3"/>
          <a:srcRect l="813" t="1389" r="-813" b="-1389"/>
          <a:stretch/>
        </p:blipFill>
        <p:spPr>
          <a:xfrm>
            <a:off x="10798134" y="891540"/>
            <a:ext cx="1064313" cy="1246273"/>
          </a:xfrm>
          <a:prstGeom prst="flowChartConnector">
            <a:avLst/>
          </a:prstGeom>
        </p:spPr>
      </p:pic>
      <p:sp>
        <p:nvSpPr>
          <p:cNvPr id="5" name="TextBox 4">
            <a:extLst>
              <a:ext uri="{FF2B5EF4-FFF2-40B4-BE49-F238E27FC236}">
                <a16:creationId xmlns:a16="http://schemas.microsoft.com/office/drawing/2014/main" id="{73E9209A-7A64-78D8-3C35-B37745BB3ADC}"/>
              </a:ext>
            </a:extLst>
          </p:cNvPr>
          <p:cNvSpPr txBox="1"/>
          <p:nvPr/>
        </p:nvSpPr>
        <p:spPr>
          <a:xfrm>
            <a:off x="8519357" y="2137813"/>
            <a:ext cx="2810933" cy="3216265"/>
          </a:xfrm>
          <a:prstGeom prst="rect">
            <a:avLst/>
          </a:prstGeom>
          <a:noFill/>
        </p:spPr>
        <p:txBody>
          <a:bodyPr wrap="square">
            <a:spAutoFit/>
          </a:bodyPr>
          <a:lstStyle/>
          <a:p>
            <a:pPr lvl="0" algn="ctr" eaLnBrk="0" fontAlgn="base" hangingPunct="0">
              <a:spcBef>
                <a:spcPct val="0"/>
              </a:spcBef>
              <a:spcAft>
                <a:spcPct val="0"/>
              </a:spcAft>
            </a:pPr>
            <a:r>
              <a:rPr lang="el-GR" altLang="el-GR" sz="1800" dirty="0">
                <a:solidFill>
                  <a:schemeClr val="tx2"/>
                </a:solidFill>
              </a:rPr>
              <a:t>Η μέση τιμή κατά τους 3 μήνες αιχμής (Ιούνιο-Αύγουστο) του 2024 σημείωσαν σημαντική αύξηση σε σχέση με τους ίδιους μήνες του 2023.</a:t>
            </a:r>
          </a:p>
          <a:p>
            <a:pPr lvl="0" algn="ctr" eaLnBrk="0" fontAlgn="base" hangingPunct="0">
              <a:spcBef>
                <a:spcPts val="600"/>
              </a:spcBef>
              <a:spcAft>
                <a:spcPct val="0"/>
              </a:spcAft>
            </a:pPr>
            <a:r>
              <a:rPr lang="el-GR" altLang="el-GR" dirty="0">
                <a:solidFill>
                  <a:schemeClr val="tx2"/>
                </a:solidFill>
              </a:rPr>
              <a:t>Αντίθετα, τους υπόλοιπους μήνες της τουριστικής σεζόν διατηρήθηκαν στα περσινά επίπεδα ή εμφάνισαν μικρή μείωση.</a:t>
            </a:r>
          </a:p>
        </p:txBody>
      </p:sp>
    </p:spTree>
    <p:extLst>
      <p:ext uri="{BB962C8B-B14F-4D97-AF65-F5344CB8AC3E}">
        <p14:creationId xmlns:p14="http://schemas.microsoft.com/office/powerpoint/2010/main" val="16494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286F-4D12-ADDB-6F59-7590BA9BBC30}"/>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85B11068-ACDA-86A6-DA13-8CF21457231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CDB591-86B8-4FDD-BD5E-C4CF63DBE10C}"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Τίτλος 1">
            <a:extLst>
              <a:ext uri="{FF2B5EF4-FFF2-40B4-BE49-F238E27FC236}">
                <a16:creationId xmlns:a16="http://schemas.microsoft.com/office/drawing/2014/main" id="{0F381D37-FB62-F1B5-8463-B99DF87FDB42}"/>
              </a:ext>
            </a:extLst>
          </p:cNvPr>
          <p:cNvSpPr txBox="1">
            <a:spLocks/>
          </p:cNvSpPr>
          <p:nvPr/>
        </p:nvSpPr>
        <p:spPr>
          <a:xfrm>
            <a:off x="1619250" y="0"/>
            <a:ext cx="8686801"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Calibri"/>
                <a:ea typeface="+mj-ea"/>
                <a:cs typeface="Calibri"/>
              </a:rPr>
              <a:t>Διάμεση τιμή </a:t>
            </a:r>
            <a:r>
              <a:rPr kumimoji="0" lang="el-GR" sz="3000" b="0" i="0" u="none" strike="noStrike" kern="1200" cap="none" spc="0" normalizeH="0" baseline="0" noProof="0" dirty="0">
                <a:ln>
                  <a:noFill/>
                </a:ln>
                <a:solidFill>
                  <a:prstClr val="white"/>
                </a:solidFill>
                <a:effectLst/>
                <a:uLnTx/>
                <a:uFillTx/>
                <a:latin typeface="Calibri"/>
                <a:ea typeface="+mj-ea"/>
                <a:cs typeface="Calibri"/>
              </a:rPr>
              <a:t>διάθεσης δίκλινου δωματίου ανά μήνα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Μάιος – Οκτώβριος 2024/2023</a:t>
            </a:r>
          </a:p>
        </p:txBody>
      </p:sp>
      <p:graphicFrame>
        <p:nvGraphicFramePr>
          <p:cNvPr id="4" name="Γράφημα 6">
            <a:extLst>
              <a:ext uri="{FF2B5EF4-FFF2-40B4-BE49-F238E27FC236}">
                <a16:creationId xmlns:a16="http://schemas.microsoft.com/office/drawing/2014/main" id="{D069CC2A-3933-2F02-A73A-0FB03578E2CA}"/>
              </a:ext>
            </a:extLst>
          </p:cNvPr>
          <p:cNvGraphicFramePr/>
          <p:nvPr>
            <p:extLst>
              <p:ext uri="{D42A27DB-BD31-4B8C-83A1-F6EECF244321}">
                <p14:modId xmlns:p14="http://schemas.microsoft.com/office/powerpoint/2010/main" val="1361142514"/>
              </p:ext>
            </p:extLst>
          </p:nvPr>
        </p:nvGraphicFramePr>
        <p:xfrm>
          <a:off x="353997" y="1025344"/>
          <a:ext cx="8686801" cy="5217815"/>
        </p:xfrm>
        <a:graphic>
          <a:graphicData uri="http://schemas.openxmlformats.org/drawingml/2006/chart">
            <c:chart xmlns:c="http://schemas.openxmlformats.org/drawingml/2006/chart" xmlns:r="http://schemas.openxmlformats.org/officeDocument/2006/relationships" r:id="rId2"/>
          </a:graphicData>
        </a:graphic>
      </p:graphicFrame>
      <p:pic>
        <p:nvPicPr>
          <p:cNvPr id="5" name="Εικόνα 1">
            <a:extLst>
              <a:ext uri="{FF2B5EF4-FFF2-40B4-BE49-F238E27FC236}">
                <a16:creationId xmlns:a16="http://schemas.microsoft.com/office/drawing/2014/main" id="{1F89B4BA-2D03-AFFF-CB46-BFEED881DED7}"/>
              </a:ext>
            </a:extLst>
          </p:cNvPr>
          <p:cNvPicPr>
            <a:picLocks noChangeAspect="1"/>
          </p:cNvPicPr>
          <p:nvPr/>
        </p:nvPicPr>
        <p:blipFill>
          <a:blip r:embed="rId3"/>
          <a:srcRect l="813" t="1389" r="-813" b="-1389"/>
          <a:stretch/>
        </p:blipFill>
        <p:spPr>
          <a:xfrm>
            <a:off x="10644273" y="1025344"/>
            <a:ext cx="1193730" cy="1397816"/>
          </a:xfrm>
          <a:prstGeom prst="flowChartConnector">
            <a:avLst/>
          </a:prstGeom>
        </p:spPr>
      </p:pic>
      <p:sp>
        <p:nvSpPr>
          <p:cNvPr id="6" name="TextBox 5">
            <a:extLst>
              <a:ext uri="{FF2B5EF4-FFF2-40B4-BE49-F238E27FC236}">
                <a16:creationId xmlns:a16="http://schemas.microsoft.com/office/drawing/2014/main" id="{ED26018C-A3F0-0A00-CD8A-A4A3C4F71BD8}"/>
              </a:ext>
            </a:extLst>
          </p:cNvPr>
          <p:cNvSpPr txBox="1"/>
          <p:nvPr/>
        </p:nvSpPr>
        <p:spPr>
          <a:xfrm>
            <a:off x="9238806" y="2725027"/>
            <a:ext cx="2810933" cy="2031325"/>
          </a:xfrm>
          <a:prstGeom prst="rect">
            <a:avLst/>
          </a:prstGeom>
          <a:noFill/>
        </p:spPr>
        <p:txBody>
          <a:bodyPr wrap="square">
            <a:spAutoFit/>
          </a:bodyPr>
          <a:lstStyle/>
          <a:p>
            <a:pPr lvl="0" algn="ctr" eaLnBrk="0" fontAlgn="base" hangingPunct="0">
              <a:spcBef>
                <a:spcPct val="0"/>
              </a:spcBef>
              <a:spcAft>
                <a:spcPct val="0"/>
              </a:spcAft>
            </a:pPr>
            <a:r>
              <a:rPr lang="el-GR" altLang="el-GR" sz="1800" dirty="0">
                <a:solidFill>
                  <a:schemeClr val="tx2"/>
                </a:solidFill>
              </a:rPr>
              <a:t>Η διάμεση τιμή την τουριστική περίοδο του 2024 κυμάνθηκε στα επίπεδα του 2023, με εξαίρεση τον Ιούλιο, όπου σημειώθηκε αισθητή αύξηση</a:t>
            </a:r>
            <a:r>
              <a:rPr lang="el-GR" altLang="el-GR" dirty="0">
                <a:solidFill>
                  <a:schemeClr val="tx2"/>
                </a:solidFill>
              </a:rPr>
              <a:t>.</a:t>
            </a:r>
          </a:p>
        </p:txBody>
      </p:sp>
    </p:spTree>
    <p:extLst>
      <p:ext uri="{BB962C8B-B14F-4D97-AF65-F5344CB8AC3E}">
        <p14:creationId xmlns:p14="http://schemas.microsoft.com/office/powerpoint/2010/main" val="864183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7" name="Freeform: Shape 56">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59" name="Freeform: Shape 58">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Shape 62">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11768668-C630-9AFD-D92B-58849D114DC7}"/>
              </a:ext>
            </a:extLst>
          </p:cNvPr>
          <p:cNvSpPr>
            <a:spLocks noGrp="1"/>
          </p:cNvSpPr>
          <p:nvPr>
            <p:ph type="title"/>
          </p:nvPr>
        </p:nvSpPr>
        <p:spPr>
          <a:xfrm>
            <a:off x="1191347" y="2113413"/>
            <a:ext cx="9762866" cy="2387918"/>
          </a:xfrm>
        </p:spPr>
        <p:txBody>
          <a:bodyPr vert="horz" lIns="91440" tIns="45720" rIns="91440" bIns="45720" rtlCol="0" anchor="b">
            <a:noAutofit/>
          </a:bodyPr>
          <a:lstStyle/>
          <a:p>
            <a:pPr algn="ctr" defTabSz="914400"/>
            <a:r>
              <a:rPr lang="en-US" sz="4000" kern="1200" dirty="0" err="1">
                <a:solidFill>
                  <a:schemeClr val="tx2"/>
                </a:solidFill>
                <a:latin typeface="+mj-lt"/>
                <a:ea typeface="+mj-ea"/>
                <a:cs typeface="+mj-cs"/>
              </a:rPr>
              <a:t>Κεντρική</a:t>
            </a:r>
            <a:r>
              <a:rPr lang="en-US" sz="4000" kern="1200" dirty="0">
                <a:solidFill>
                  <a:schemeClr val="tx2"/>
                </a:solidFill>
                <a:latin typeface="+mj-lt"/>
                <a:ea typeface="+mj-ea"/>
                <a:cs typeface="+mj-cs"/>
              </a:rPr>
              <a:t> Μα</a:t>
            </a:r>
            <a:r>
              <a:rPr lang="en-US" sz="4000" kern="1200" dirty="0" err="1">
                <a:solidFill>
                  <a:schemeClr val="tx2"/>
                </a:solidFill>
                <a:latin typeface="+mj-lt"/>
                <a:ea typeface="+mj-ea"/>
                <a:cs typeface="+mj-cs"/>
              </a:rPr>
              <a:t>κεδονί</a:t>
            </a:r>
            <a:r>
              <a:rPr lang="en-US" sz="4000" kern="1200" dirty="0">
                <a:solidFill>
                  <a:schemeClr val="tx2"/>
                </a:solidFill>
                <a:latin typeface="+mj-lt"/>
                <a:ea typeface="+mj-ea"/>
                <a:cs typeface="+mj-cs"/>
              </a:rPr>
              <a:t>α – Χαλκιδική</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Βασικά Χαρακτηριστικά του Ξενοδοχειακού Δυναμικού</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2024</a:t>
            </a:r>
          </a:p>
        </p:txBody>
      </p:sp>
      <p:grpSp>
        <p:nvGrpSpPr>
          <p:cNvPr id="64" name="Group 63">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65" name="Freeform: Shape 64">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31" name="Freeform: Shape 30">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3" name="Εικόνα 4">
            <a:extLst>
              <a:ext uri="{FF2B5EF4-FFF2-40B4-BE49-F238E27FC236}">
                <a16:creationId xmlns:a16="http://schemas.microsoft.com/office/drawing/2014/main" id="{5ABD9102-E606-7405-B468-8275FEB20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40" y="148603"/>
            <a:ext cx="918322" cy="1146797"/>
          </a:xfrm>
          <a:prstGeom prst="rect">
            <a:avLst/>
          </a:prstGeom>
        </p:spPr>
      </p:pic>
      <p:pic>
        <p:nvPicPr>
          <p:cNvPr id="74" name="Εικόνα 9" descr="Εικόνα που περιέχει έμβλημα, σύμβολο, κέρμα&#10;&#10;Περιγραφή που δημιουργήθηκε αυτόματα">
            <a:extLst>
              <a:ext uri="{FF2B5EF4-FFF2-40B4-BE49-F238E27FC236}">
                <a16:creationId xmlns:a16="http://schemas.microsoft.com/office/drawing/2014/main" id="{14A2FA30-9D40-7829-4182-E4D10C7C5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981" y="5766871"/>
            <a:ext cx="2160170" cy="885825"/>
          </a:xfrm>
          <a:prstGeom prst="rect">
            <a:avLst/>
          </a:prstGeom>
        </p:spPr>
      </p:pic>
    </p:spTree>
    <p:extLst>
      <p:ext uri="{BB962C8B-B14F-4D97-AF65-F5344CB8AC3E}">
        <p14:creationId xmlns:p14="http://schemas.microsoft.com/office/powerpoint/2010/main" val="3790859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92A90-6527-1C8D-0E0E-29F18E7257D6}"/>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D982F7B8-2AF1-9C22-3276-6F426F72E54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CDB591-86B8-4FDD-BD5E-C4CF63DBE10C}"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Τίτλος 1">
            <a:extLst>
              <a:ext uri="{FF2B5EF4-FFF2-40B4-BE49-F238E27FC236}">
                <a16:creationId xmlns:a16="http://schemas.microsoft.com/office/drawing/2014/main" id="{ABA7D81A-570A-5B4C-D243-C7462BC295EE}"/>
              </a:ext>
            </a:extLst>
          </p:cNvPr>
          <p:cNvSpPr txBox="1">
            <a:spLocks/>
          </p:cNvSpPr>
          <p:nvPr/>
        </p:nvSpPr>
        <p:spPr>
          <a:xfrm>
            <a:off x="1531620" y="0"/>
            <a:ext cx="9486900"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ΧΑΛΚΙΔΙΚΗ</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n-US"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vs</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ΕΠΙΚΡΑΤΕΙΑ</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l-GR" sz="3000" b="1" i="0" u="none" strike="noStrike" kern="1200" cap="none" spc="0" normalizeH="0" baseline="0" noProof="0" dirty="0">
                <a:ln>
                  <a:noFill/>
                </a:ln>
                <a:solidFill>
                  <a:prstClr val="white"/>
                </a:solidFill>
                <a:effectLst/>
                <a:uLnTx/>
                <a:uFillTx/>
                <a:latin typeface="Calibri"/>
                <a:ea typeface="+mj-ea"/>
                <a:cs typeface="Calibri"/>
              </a:rPr>
              <a:t>Μέση τιμή </a:t>
            </a:r>
            <a:r>
              <a:rPr kumimoji="0" lang="el-GR" sz="3000" b="0" i="0" u="none" strike="noStrike" kern="1200" cap="none" spc="0" normalizeH="0" baseline="0" noProof="0" dirty="0">
                <a:ln>
                  <a:noFill/>
                </a:ln>
                <a:solidFill>
                  <a:prstClr val="white"/>
                </a:solidFill>
                <a:effectLst/>
                <a:uLnTx/>
                <a:uFillTx/>
                <a:latin typeface="Calibri"/>
                <a:ea typeface="+mj-ea"/>
                <a:cs typeface="Calibri"/>
              </a:rPr>
              <a:t>διάθεσης δίκλινου δωματίου ανά μήνα, </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Μάιος – Οκτώβριος 2024/2023</a:t>
            </a:r>
          </a:p>
        </p:txBody>
      </p:sp>
      <p:graphicFrame>
        <p:nvGraphicFramePr>
          <p:cNvPr id="5" name="Γράφημα 6">
            <a:extLst>
              <a:ext uri="{FF2B5EF4-FFF2-40B4-BE49-F238E27FC236}">
                <a16:creationId xmlns:a16="http://schemas.microsoft.com/office/drawing/2014/main" id="{DD532873-7EF7-E8F4-4F06-F5421EB6CDE8}"/>
              </a:ext>
            </a:extLst>
          </p:cNvPr>
          <p:cNvGraphicFramePr/>
          <p:nvPr>
            <p:extLst>
              <p:ext uri="{D42A27DB-BD31-4B8C-83A1-F6EECF244321}">
                <p14:modId xmlns:p14="http://schemas.microsoft.com/office/powerpoint/2010/main" val="256420894"/>
              </p:ext>
            </p:extLst>
          </p:nvPr>
        </p:nvGraphicFramePr>
        <p:xfrm>
          <a:off x="370053" y="1025344"/>
          <a:ext cx="8990515" cy="5582940"/>
        </p:xfrm>
        <a:graphic>
          <a:graphicData uri="http://schemas.openxmlformats.org/drawingml/2006/chart">
            <c:chart xmlns:c="http://schemas.openxmlformats.org/drawingml/2006/chart" xmlns:r="http://schemas.openxmlformats.org/officeDocument/2006/relationships" r:id="rId2"/>
          </a:graphicData>
        </a:graphic>
      </p:graphicFrame>
      <p:pic>
        <p:nvPicPr>
          <p:cNvPr id="4" name="Εικόνα 1">
            <a:extLst>
              <a:ext uri="{FF2B5EF4-FFF2-40B4-BE49-F238E27FC236}">
                <a16:creationId xmlns:a16="http://schemas.microsoft.com/office/drawing/2014/main" id="{3A1E0D0C-B83A-2EC9-DDF4-10CE4D113AD8}"/>
              </a:ext>
            </a:extLst>
          </p:cNvPr>
          <p:cNvPicPr>
            <a:picLocks noChangeAspect="1"/>
          </p:cNvPicPr>
          <p:nvPr/>
        </p:nvPicPr>
        <p:blipFill>
          <a:blip r:embed="rId3"/>
          <a:srcRect l="813" t="1389" r="-813" b="-1389"/>
          <a:stretch/>
        </p:blipFill>
        <p:spPr>
          <a:xfrm>
            <a:off x="10871091" y="891540"/>
            <a:ext cx="1193730" cy="1397816"/>
          </a:xfrm>
          <a:prstGeom prst="flowChartConnector">
            <a:avLst/>
          </a:prstGeom>
        </p:spPr>
      </p:pic>
      <p:sp>
        <p:nvSpPr>
          <p:cNvPr id="6" name="TextBox 5">
            <a:extLst>
              <a:ext uri="{FF2B5EF4-FFF2-40B4-BE49-F238E27FC236}">
                <a16:creationId xmlns:a16="http://schemas.microsoft.com/office/drawing/2014/main" id="{F0C7A9ED-E89F-6831-0F49-99F083B7839F}"/>
              </a:ext>
            </a:extLst>
          </p:cNvPr>
          <p:cNvSpPr txBox="1"/>
          <p:nvPr/>
        </p:nvSpPr>
        <p:spPr>
          <a:xfrm>
            <a:off x="9304688" y="2423160"/>
            <a:ext cx="2810933" cy="3493264"/>
          </a:xfrm>
          <a:prstGeom prst="rect">
            <a:avLst/>
          </a:prstGeom>
          <a:noFill/>
        </p:spPr>
        <p:txBody>
          <a:bodyPr wrap="square">
            <a:spAutoFit/>
          </a:bodyPr>
          <a:lstStyle/>
          <a:p>
            <a:pPr lvl="0" algn="ctr" eaLnBrk="0" fontAlgn="base" hangingPunct="0">
              <a:spcBef>
                <a:spcPct val="0"/>
              </a:spcBef>
              <a:spcAft>
                <a:spcPct val="0"/>
              </a:spcAft>
            </a:pPr>
            <a:r>
              <a:rPr lang="el-GR" altLang="el-GR" sz="1800" dirty="0">
                <a:solidFill>
                  <a:schemeClr val="tx2"/>
                </a:solidFill>
              </a:rPr>
              <a:t>Η μέση τιμή κατά τους 3 μήνες αιχμής (Ιούνιο-Αύγουστο) του 2024 ήταν σημαντικά υψηλότερη σε σχέση με την αντίστοιχη τιμής της Επικράτειας.</a:t>
            </a:r>
          </a:p>
          <a:p>
            <a:pPr lvl="0" algn="ctr" eaLnBrk="0" fontAlgn="base" hangingPunct="0">
              <a:spcBef>
                <a:spcPts val="600"/>
              </a:spcBef>
              <a:spcAft>
                <a:spcPct val="0"/>
              </a:spcAft>
            </a:pPr>
            <a:r>
              <a:rPr lang="el-GR" altLang="el-GR" dirty="0">
                <a:solidFill>
                  <a:schemeClr val="tx2"/>
                </a:solidFill>
              </a:rPr>
              <a:t>Αντίθετα, τους υπόλοιπους μήνες της τουριστικής σεζόν η μέση τιμή στα ξενοδοχεία της Χαλκιδικής ήταν χαμηλότερη από αυτήν της Επικράτειας.</a:t>
            </a:r>
          </a:p>
        </p:txBody>
      </p:sp>
    </p:spTree>
    <p:extLst>
      <p:ext uri="{BB962C8B-B14F-4D97-AF65-F5344CB8AC3E}">
        <p14:creationId xmlns:p14="http://schemas.microsoft.com/office/powerpoint/2010/main" val="1385878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9322C-46D3-2D38-7D7D-56C1C6292B15}"/>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5C6E4665-62B8-9A7A-51A3-DB89B6FB24C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CDB591-86B8-4FDD-BD5E-C4CF63DBE10C}"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Τίτλος 1">
            <a:extLst>
              <a:ext uri="{FF2B5EF4-FFF2-40B4-BE49-F238E27FC236}">
                <a16:creationId xmlns:a16="http://schemas.microsoft.com/office/drawing/2014/main" id="{BBA6F6C2-CA12-3EE9-7BBA-A162FCA5BB56}"/>
              </a:ext>
            </a:extLst>
          </p:cNvPr>
          <p:cNvSpPr txBox="1">
            <a:spLocks/>
          </p:cNvSpPr>
          <p:nvPr/>
        </p:nvSpPr>
        <p:spPr>
          <a:xfrm>
            <a:off x="1600200" y="0"/>
            <a:ext cx="8915400"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ΧΑΛΚΙΔΙΚΗ</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n-US"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vs</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ΕΠΙΚΡΑΤΕΙΑ</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l-GR" sz="3000" b="1" i="0" u="none" strike="noStrike" kern="1200" cap="none" spc="0" normalizeH="0" baseline="0" noProof="0" dirty="0">
                <a:ln>
                  <a:noFill/>
                </a:ln>
                <a:solidFill>
                  <a:prstClr val="white"/>
                </a:solidFill>
                <a:effectLst/>
                <a:uLnTx/>
                <a:uFillTx/>
                <a:latin typeface="Calibri"/>
                <a:ea typeface="+mj-ea"/>
                <a:cs typeface="Calibri"/>
              </a:rPr>
              <a:t>Διάμεση τιμή </a:t>
            </a:r>
            <a:r>
              <a:rPr kumimoji="0" lang="el-GR" sz="3000" b="0" i="0" u="none" strike="noStrike" kern="1200" cap="none" spc="0" normalizeH="0" baseline="0" noProof="0" dirty="0">
                <a:ln>
                  <a:noFill/>
                </a:ln>
                <a:solidFill>
                  <a:prstClr val="white"/>
                </a:solidFill>
                <a:effectLst/>
                <a:uLnTx/>
                <a:uFillTx/>
                <a:latin typeface="Calibri"/>
                <a:ea typeface="+mj-ea"/>
                <a:cs typeface="Calibri"/>
              </a:rPr>
              <a:t>διάθεσης δίκλινου δωματίου ανά μήνα, </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Μάιος – Οκτ. 2024/2023</a:t>
            </a:r>
          </a:p>
        </p:txBody>
      </p:sp>
      <p:graphicFrame>
        <p:nvGraphicFramePr>
          <p:cNvPr id="4" name="Γράφημα 6">
            <a:extLst>
              <a:ext uri="{FF2B5EF4-FFF2-40B4-BE49-F238E27FC236}">
                <a16:creationId xmlns:a16="http://schemas.microsoft.com/office/drawing/2014/main" id="{E8E2A599-2D27-B92A-6E4A-D3A8845CA4EA}"/>
              </a:ext>
            </a:extLst>
          </p:cNvPr>
          <p:cNvGraphicFramePr/>
          <p:nvPr>
            <p:extLst>
              <p:ext uri="{D42A27DB-BD31-4B8C-83A1-F6EECF244321}">
                <p14:modId xmlns:p14="http://schemas.microsoft.com/office/powerpoint/2010/main" val="4076346783"/>
              </p:ext>
            </p:extLst>
          </p:nvPr>
        </p:nvGraphicFramePr>
        <p:xfrm>
          <a:off x="407062" y="1025344"/>
          <a:ext cx="9386644" cy="5582940"/>
        </p:xfrm>
        <a:graphic>
          <a:graphicData uri="http://schemas.openxmlformats.org/drawingml/2006/chart">
            <c:chart xmlns:c="http://schemas.openxmlformats.org/drawingml/2006/chart" xmlns:r="http://schemas.openxmlformats.org/officeDocument/2006/relationships" r:id="rId2"/>
          </a:graphicData>
        </a:graphic>
      </p:graphicFrame>
      <p:pic>
        <p:nvPicPr>
          <p:cNvPr id="5" name="Εικόνα 1">
            <a:extLst>
              <a:ext uri="{FF2B5EF4-FFF2-40B4-BE49-F238E27FC236}">
                <a16:creationId xmlns:a16="http://schemas.microsoft.com/office/drawing/2014/main" id="{30AF2EF5-27B4-543F-4263-CF7236390E57}"/>
              </a:ext>
            </a:extLst>
          </p:cNvPr>
          <p:cNvPicPr>
            <a:picLocks noChangeAspect="1"/>
          </p:cNvPicPr>
          <p:nvPr/>
        </p:nvPicPr>
        <p:blipFill>
          <a:blip r:embed="rId3"/>
          <a:srcRect l="813" t="1389" r="-813" b="-1389"/>
          <a:stretch/>
        </p:blipFill>
        <p:spPr>
          <a:xfrm>
            <a:off x="10644273" y="1025344"/>
            <a:ext cx="1193730" cy="1397816"/>
          </a:xfrm>
          <a:prstGeom prst="flowChartConnector">
            <a:avLst/>
          </a:prstGeom>
        </p:spPr>
      </p:pic>
      <p:sp>
        <p:nvSpPr>
          <p:cNvPr id="6" name="TextBox 5">
            <a:extLst>
              <a:ext uri="{FF2B5EF4-FFF2-40B4-BE49-F238E27FC236}">
                <a16:creationId xmlns:a16="http://schemas.microsoft.com/office/drawing/2014/main" id="{26667D64-4FC5-9178-7877-CD66BE257C86}"/>
              </a:ext>
            </a:extLst>
          </p:cNvPr>
          <p:cNvSpPr txBox="1"/>
          <p:nvPr/>
        </p:nvSpPr>
        <p:spPr>
          <a:xfrm>
            <a:off x="9238806" y="2725027"/>
            <a:ext cx="2810933" cy="2031325"/>
          </a:xfrm>
          <a:prstGeom prst="rect">
            <a:avLst/>
          </a:prstGeom>
          <a:noFill/>
        </p:spPr>
        <p:txBody>
          <a:bodyPr wrap="square">
            <a:spAutoFit/>
          </a:bodyPr>
          <a:lstStyle/>
          <a:p>
            <a:pPr lvl="0" algn="ctr" eaLnBrk="0" fontAlgn="base" hangingPunct="0">
              <a:spcBef>
                <a:spcPct val="0"/>
              </a:spcBef>
              <a:spcAft>
                <a:spcPct val="0"/>
              </a:spcAft>
            </a:pPr>
            <a:r>
              <a:rPr lang="el-GR" altLang="el-GR" sz="1800" dirty="0">
                <a:solidFill>
                  <a:schemeClr val="tx2"/>
                </a:solidFill>
              </a:rPr>
              <a:t>Η διάμεση τιμή την τουριστική περίοδο του 2024 στα ξενοδοχεία της Χαλκιδικής ήταν χαμηλότερη από την αντίστοιχη της Επικράτειας, με εξαίρεση τον Ιούλιο</a:t>
            </a:r>
            <a:r>
              <a:rPr lang="el-GR" altLang="el-GR" dirty="0">
                <a:solidFill>
                  <a:schemeClr val="tx2"/>
                </a:solidFill>
              </a:rPr>
              <a:t>.</a:t>
            </a:r>
          </a:p>
        </p:txBody>
      </p:sp>
    </p:spTree>
    <p:extLst>
      <p:ext uri="{BB962C8B-B14F-4D97-AF65-F5344CB8AC3E}">
        <p14:creationId xmlns:p14="http://schemas.microsoft.com/office/powerpoint/2010/main" val="2344965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F557BC-FE78-BA77-AC4B-5CD23EF418F2}"/>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E6F9544-DED0-8043-F61B-899AC7A17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AF25F5C-57CA-943A-95E5-0493322FC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3" name="Group 82">
            <a:extLst>
              <a:ext uri="{FF2B5EF4-FFF2-40B4-BE49-F238E27FC236}">
                <a16:creationId xmlns:a16="http://schemas.microsoft.com/office/drawing/2014/main" id="{E4BC940C-51C4-9467-66F3-B71B34A0F9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84" name="Freeform: Shape 83">
              <a:extLst>
                <a:ext uri="{FF2B5EF4-FFF2-40B4-BE49-F238E27FC236}">
                  <a16:creationId xmlns:a16="http://schemas.microsoft.com/office/drawing/2014/main" id="{7FBB44C9-B31F-CD72-07C1-011602155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ABB2CAC0-23C8-B30F-6105-DBF8DE331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FB8F77E4-8308-7416-BEE3-705F4F582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E0D4A22-4359-4AF4-8988-42EDF128D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61779170-C8C5-9091-37E3-654F23085A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90" name="Freeform: Shape 89">
              <a:extLst>
                <a:ext uri="{FF2B5EF4-FFF2-40B4-BE49-F238E27FC236}">
                  <a16:creationId xmlns:a16="http://schemas.microsoft.com/office/drawing/2014/main" id="{359B48B5-D479-497A-3290-1B331F611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A3BA74AD-338A-61A3-DB51-E6879DA29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6C45471-13BB-EBC7-5390-AFBBAA20A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3" name="Freeform: Shape 92">
              <a:extLst>
                <a:ext uri="{FF2B5EF4-FFF2-40B4-BE49-F238E27FC236}">
                  <a16:creationId xmlns:a16="http://schemas.microsoft.com/office/drawing/2014/main" id="{E0DE2A2F-623C-33E8-130B-72AEA31E6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3" name="Εικόνα 4">
            <a:extLst>
              <a:ext uri="{FF2B5EF4-FFF2-40B4-BE49-F238E27FC236}">
                <a16:creationId xmlns:a16="http://schemas.microsoft.com/office/drawing/2014/main" id="{9610106D-2608-8AF3-0CEA-8C25CEA5B5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40" y="148603"/>
            <a:ext cx="918322" cy="1146797"/>
          </a:xfrm>
          <a:prstGeom prst="rect">
            <a:avLst/>
          </a:prstGeom>
        </p:spPr>
      </p:pic>
      <p:pic>
        <p:nvPicPr>
          <p:cNvPr id="74" name="Εικόνα 9" descr="Εικόνα που περιέχει έμβλημα, σύμβολο, κέρμα&#10;&#10;Περιγραφή που δημιουργήθηκε αυτόματα">
            <a:extLst>
              <a:ext uri="{FF2B5EF4-FFF2-40B4-BE49-F238E27FC236}">
                <a16:creationId xmlns:a16="http://schemas.microsoft.com/office/drawing/2014/main" id="{04E08F6E-7228-C333-5CD0-2809B0A38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981" y="5766871"/>
            <a:ext cx="2160170" cy="885825"/>
          </a:xfrm>
          <a:prstGeom prst="rect">
            <a:avLst/>
          </a:prstGeom>
        </p:spPr>
      </p:pic>
      <p:pic>
        <p:nvPicPr>
          <p:cNvPr id="3" name="Εικόνα 6">
            <a:extLst>
              <a:ext uri="{FF2B5EF4-FFF2-40B4-BE49-F238E27FC236}">
                <a16:creationId xmlns:a16="http://schemas.microsoft.com/office/drawing/2014/main" id="{E715610B-6F94-3C00-321F-59431B860C8D}"/>
              </a:ext>
            </a:extLst>
          </p:cNvPr>
          <p:cNvPicPr>
            <a:picLocks noChangeAspect="1"/>
          </p:cNvPicPr>
          <p:nvPr/>
        </p:nvPicPr>
        <p:blipFill>
          <a:blip r:embed="rId4"/>
          <a:stretch>
            <a:fillRect/>
          </a:stretch>
        </p:blipFill>
        <p:spPr>
          <a:xfrm>
            <a:off x="132793" y="4625418"/>
            <a:ext cx="2449035" cy="1936290"/>
          </a:xfrm>
          <a:prstGeom prst="rect">
            <a:avLst/>
          </a:prstGeom>
        </p:spPr>
      </p:pic>
      <p:sp>
        <p:nvSpPr>
          <p:cNvPr id="2" name="Title 1">
            <a:extLst>
              <a:ext uri="{FF2B5EF4-FFF2-40B4-BE49-F238E27FC236}">
                <a16:creationId xmlns:a16="http://schemas.microsoft.com/office/drawing/2014/main" id="{71F0E160-5FE6-D08F-AD13-E612095790B9}"/>
              </a:ext>
            </a:extLst>
          </p:cNvPr>
          <p:cNvSpPr>
            <a:spLocks noGrp="1"/>
          </p:cNvSpPr>
          <p:nvPr>
            <p:ph type="title"/>
          </p:nvPr>
        </p:nvSpPr>
        <p:spPr>
          <a:xfrm>
            <a:off x="1448049" y="1735310"/>
            <a:ext cx="10401015" cy="2890108"/>
          </a:xfrm>
        </p:spPr>
        <p:txBody>
          <a:bodyPr vert="horz" lIns="91440" tIns="45720" rIns="91440" bIns="45720" rtlCol="0" anchor="b">
            <a:normAutofit/>
          </a:bodyPr>
          <a:lstStyle/>
          <a:p>
            <a:pPr algn="ctr" defTabSz="914400"/>
            <a:r>
              <a:rPr lang="en-US" sz="4000" kern="1200" dirty="0">
                <a:solidFill>
                  <a:schemeClr val="tx2"/>
                </a:solidFill>
                <a:latin typeface="+mj-lt"/>
                <a:ea typeface="+mj-ea"/>
                <a:cs typeface="+mj-cs"/>
              </a:rPr>
              <a:t>Επ</a:t>
            </a:r>
            <a:r>
              <a:rPr lang="en-US" sz="4000" kern="1200" dirty="0" err="1">
                <a:solidFill>
                  <a:schemeClr val="tx2"/>
                </a:solidFill>
                <a:latin typeface="+mj-lt"/>
                <a:ea typeface="+mj-ea"/>
                <a:cs typeface="+mj-cs"/>
              </a:rPr>
              <a:t>ιδόσεις</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των</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Ξενοδοχείων</a:t>
            </a:r>
            <a:r>
              <a:rPr lang="en-US" sz="4000" kern="1200" dirty="0">
                <a:solidFill>
                  <a:schemeClr val="tx2"/>
                </a:solidFill>
                <a:latin typeface="+mj-lt"/>
                <a:ea typeface="+mj-ea"/>
                <a:cs typeface="+mj-cs"/>
              </a:rPr>
              <a:t> </a:t>
            </a:r>
            <a:br>
              <a:rPr lang="el-GR" sz="4000" kern="1200" dirty="0">
                <a:solidFill>
                  <a:schemeClr val="tx2"/>
                </a:solidFill>
                <a:latin typeface="+mj-lt"/>
                <a:ea typeface="+mj-ea"/>
                <a:cs typeface="+mj-cs"/>
              </a:rPr>
            </a:br>
            <a:r>
              <a:rPr lang="en-US" sz="4000" kern="1200" dirty="0" err="1">
                <a:solidFill>
                  <a:schemeClr val="tx2"/>
                </a:solidFill>
                <a:latin typeface="+mj-lt"/>
                <a:ea typeface="+mj-ea"/>
                <a:cs typeface="+mj-cs"/>
              </a:rPr>
              <a:t>της</a:t>
            </a:r>
            <a:r>
              <a:rPr lang="en-US" sz="4000" kern="1200" dirty="0">
                <a:solidFill>
                  <a:schemeClr val="tx2"/>
                </a:solidFill>
                <a:latin typeface="+mj-lt"/>
                <a:ea typeface="+mj-ea"/>
                <a:cs typeface="+mj-cs"/>
              </a:rPr>
              <a:t> Χα</a:t>
            </a:r>
            <a:r>
              <a:rPr lang="en-US" sz="4000" kern="1200" dirty="0" err="1">
                <a:solidFill>
                  <a:schemeClr val="tx2"/>
                </a:solidFill>
                <a:latin typeface="+mj-lt"/>
                <a:ea typeface="+mj-ea"/>
                <a:cs typeface="+mj-cs"/>
              </a:rPr>
              <a:t>λκιδικής</a:t>
            </a:r>
            <a:br>
              <a:rPr lang="en-US" sz="4000" kern="1200" dirty="0">
                <a:solidFill>
                  <a:schemeClr val="tx2"/>
                </a:solidFill>
                <a:latin typeface="+mj-lt"/>
                <a:ea typeface="+mj-ea"/>
                <a:cs typeface="+mj-cs"/>
              </a:rPr>
            </a:br>
            <a:br>
              <a:rPr lang="el-GR" sz="4000" kern="1200" dirty="0">
                <a:solidFill>
                  <a:schemeClr val="tx2"/>
                </a:solidFill>
                <a:latin typeface="+mj-lt"/>
                <a:ea typeface="+mj-ea"/>
                <a:cs typeface="+mj-cs"/>
              </a:rPr>
            </a:br>
            <a:r>
              <a:rPr lang="el-GR" sz="4000" i="1" dirty="0">
                <a:solidFill>
                  <a:srgbClr val="A78104"/>
                </a:solidFill>
              </a:rPr>
              <a:t>Α</a:t>
            </a:r>
            <a:r>
              <a:rPr lang="en-US" sz="4000" i="1" dirty="0" err="1">
                <a:solidFill>
                  <a:srgbClr val="A78104"/>
                </a:solidFill>
              </a:rPr>
              <a:t>νάλυση</a:t>
            </a:r>
            <a:r>
              <a:rPr lang="en-US" sz="4000" i="1" dirty="0">
                <a:solidFill>
                  <a:srgbClr val="A78104"/>
                </a:solidFill>
              </a:rPr>
              <a:t> </a:t>
            </a:r>
            <a:r>
              <a:rPr lang="el-GR" sz="4000" i="1" dirty="0">
                <a:solidFill>
                  <a:srgbClr val="A78104"/>
                </a:solidFill>
              </a:rPr>
              <a:t>Τιμής σε </a:t>
            </a:r>
            <a:r>
              <a:rPr lang="el-GR" sz="4000" b="1" i="1" dirty="0">
                <a:solidFill>
                  <a:srgbClr val="A78104"/>
                </a:solidFill>
              </a:rPr>
              <a:t>Επίπεδο Δωματίων</a:t>
            </a:r>
            <a:endParaRPr lang="en-US" sz="4000" b="1" i="1" dirty="0">
              <a:solidFill>
                <a:srgbClr val="A78104"/>
              </a:solidFill>
            </a:endParaRPr>
          </a:p>
        </p:txBody>
      </p:sp>
    </p:spTree>
    <p:extLst>
      <p:ext uri="{BB962C8B-B14F-4D97-AF65-F5344CB8AC3E}">
        <p14:creationId xmlns:p14="http://schemas.microsoft.com/office/powerpoint/2010/main" val="2965023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9BB72-CA96-7583-76C2-DF0DBE7B858D}"/>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D8904EF-2954-068C-3AE9-17234273B9DA}"/>
              </a:ext>
            </a:extLst>
          </p:cNvPr>
          <p:cNvSpPr>
            <a:spLocks noGrp="1"/>
          </p:cNvSpPr>
          <p:nvPr>
            <p:ph type="sldNum" sz="quarter" idx="12"/>
          </p:nvPr>
        </p:nvSpPr>
        <p:spPr/>
        <p:txBody>
          <a:bodyPr/>
          <a:lstStyle/>
          <a:p>
            <a:fld id="{71CDB591-86B8-4FDD-BD5E-C4CF63DBE10C}" type="slidenum">
              <a:rPr lang="el-GR" smtClean="0"/>
              <a:pPr/>
              <a:t>23</a:t>
            </a:fld>
            <a:endParaRPr lang="el-GR"/>
          </a:p>
        </p:txBody>
      </p:sp>
      <p:sp>
        <p:nvSpPr>
          <p:cNvPr id="3" name="Τίτλος 1">
            <a:extLst>
              <a:ext uri="{FF2B5EF4-FFF2-40B4-BE49-F238E27FC236}">
                <a16:creationId xmlns:a16="http://schemas.microsoft.com/office/drawing/2014/main" id="{7EEDEC77-A2B6-48BE-8692-D474B06BCB80}"/>
              </a:ext>
            </a:extLst>
          </p:cNvPr>
          <p:cNvSpPr txBox="1">
            <a:spLocks/>
          </p:cNvSpPr>
          <p:nvPr/>
        </p:nvSpPr>
        <p:spPr>
          <a:xfrm>
            <a:off x="1619250" y="0"/>
            <a:ext cx="8686801"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000" b="1" dirty="0">
                <a:solidFill>
                  <a:schemeClr val="bg1"/>
                </a:solidFill>
                <a:latin typeface="Calibri"/>
                <a:cs typeface="Calibri"/>
              </a:rPr>
              <a:t>Διάμεση τιμή </a:t>
            </a:r>
            <a:r>
              <a:rPr lang="el-GR" sz="3000" dirty="0">
                <a:solidFill>
                  <a:schemeClr val="bg1"/>
                </a:solidFill>
                <a:latin typeface="Calibri"/>
                <a:cs typeface="Calibri"/>
              </a:rPr>
              <a:t>διάθεσης δίκλινου δωματίου ανά μήνα </a:t>
            </a:r>
          </a:p>
          <a:p>
            <a:r>
              <a:rPr lang="el-GR" sz="3000" dirty="0">
                <a:solidFill>
                  <a:schemeClr val="bg1"/>
                </a:solidFill>
                <a:latin typeface="Calibri" panose="020F0502020204030204" pitchFamily="34" charset="0"/>
                <a:cs typeface="Calibri" panose="020F0502020204030204" pitchFamily="34" charset="0"/>
              </a:rPr>
              <a:t>Μάιος – Οκτώβριος 2024/2023</a:t>
            </a:r>
          </a:p>
        </p:txBody>
      </p:sp>
      <p:pic>
        <p:nvPicPr>
          <p:cNvPr id="7" name="Εικόνα 3">
            <a:extLst>
              <a:ext uri="{FF2B5EF4-FFF2-40B4-BE49-F238E27FC236}">
                <a16:creationId xmlns:a16="http://schemas.microsoft.com/office/drawing/2014/main" id="{E36645F1-3B87-5AE2-0F11-EBD50386898B}"/>
              </a:ext>
            </a:extLst>
          </p:cNvPr>
          <p:cNvPicPr>
            <a:picLocks noChangeAspect="1"/>
          </p:cNvPicPr>
          <p:nvPr/>
        </p:nvPicPr>
        <p:blipFill>
          <a:blip r:embed="rId2"/>
          <a:srcRect l="6060" t="-251" b="-3182"/>
          <a:stretch/>
        </p:blipFill>
        <p:spPr>
          <a:xfrm>
            <a:off x="10306051" y="728433"/>
            <a:ext cx="1509668" cy="1314220"/>
          </a:xfrm>
          <a:prstGeom prst="flowChartConnector">
            <a:avLst/>
          </a:prstGeom>
        </p:spPr>
      </p:pic>
      <p:graphicFrame>
        <p:nvGraphicFramePr>
          <p:cNvPr id="4" name="Γράφημα 6">
            <a:extLst>
              <a:ext uri="{FF2B5EF4-FFF2-40B4-BE49-F238E27FC236}">
                <a16:creationId xmlns:a16="http://schemas.microsoft.com/office/drawing/2014/main" id="{1B43F06B-82E3-53AE-79C3-652CB57387E0}"/>
              </a:ext>
            </a:extLst>
          </p:cNvPr>
          <p:cNvGraphicFramePr/>
          <p:nvPr>
            <p:extLst>
              <p:ext uri="{D42A27DB-BD31-4B8C-83A1-F6EECF244321}">
                <p14:modId xmlns:p14="http://schemas.microsoft.com/office/powerpoint/2010/main" val="950742969"/>
              </p:ext>
            </p:extLst>
          </p:nvPr>
        </p:nvGraphicFramePr>
        <p:xfrm>
          <a:off x="352591" y="935926"/>
          <a:ext cx="8547993" cy="55848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1649207-8D55-6A1F-B652-169983932B98}"/>
              </a:ext>
            </a:extLst>
          </p:cNvPr>
          <p:cNvSpPr txBox="1"/>
          <p:nvPr/>
        </p:nvSpPr>
        <p:spPr>
          <a:xfrm>
            <a:off x="9019693" y="2042653"/>
            <a:ext cx="3172307" cy="4478149"/>
          </a:xfrm>
          <a:prstGeom prst="rect">
            <a:avLst/>
          </a:prstGeom>
          <a:noFill/>
        </p:spPr>
        <p:txBody>
          <a:bodyPr wrap="square">
            <a:spAutoFit/>
          </a:bodyPr>
          <a:lstStyle/>
          <a:p>
            <a:pPr lvl="0" eaLnBrk="0" fontAlgn="base" hangingPunct="0">
              <a:spcBef>
                <a:spcPct val="0"/>
              </a:spcBef>
              <a:spcAft>
                <a:spcPct val="0"/>
              </a:spcAft>
            </a:pPr>
            <a:r>
              <a:rPr lang="el-GR" altLang="el-GR" sz="1800" dirty="0">
                <a:solidFill>
                  <a:schemeClr val="tx2"/>
                </a:solidFill>
              </a:rPr>
              <a:t>Είναι σημαντικό για την ολοκληρωμένη ανάλυση της τιμής να εξετάζεται και η μέση τιμή ανά δωμάτιο</a:t>
            </a:r>
            <a:r>
              <a:rPr lang="el-GR" altLang="el-GR" dirty="0">
                <a:solidFill>
                  <a:schemeClr val="tx2"/>
                </a:solidFill>
              </a:rPr>
              <a:t>.</a:t>
            </a:r>
          </a:p>
          <a:p>
            <a:pPr marL="285750" lvl="0" indent="-285750" eaLnBrk="0" fontAlgn="base" hangingPunct="0">
              <a:spcBef>
                <a:spcPts val="600"/>
              </a:spcBef>
              <a:spcAft>
                <a:spcPct val="0"/>
              </a:spcAft>
              <a:buFont typeface="Wingdings" panose="05000000000000000000" pitchFamily="2" charset="2"/>
              <a:buChar char="§"/>
            </a:pPr>
            <a:r>
              <a:rPr lang="el-GR" altLang="el-GR" dirty="0">
                <a:solidFill>
                  <a:schemeClr val="tx2"/>
                </a:solidFill>
              </a:rPr>
              <a:t>Επειδή η μέση τιμή επηρεάζεται από ακραίες τιμές χρησιμοποιούμε τη διάμεση τιμή.</a:t>
            </a:r>
          </a:p>
          <a:p>
            <a:pPr marL="285750" lvl="0" indent="-285750" eaLnBrk="0" fontAlgn="base" hangingPunct="0">
              <a:spcBef>
                <a:spcPts val="600"/>
              </a:spcBef>
              <a:spcAft>
                <a:spcPct val="0"/>
              </a:spcAft>
              <a:buFont typeface="Wingdings" panose="05000000000000000000" pitchFamily="2" charset="2"/>
              <a:buChar char="§"/>
            </a:pPr>
            <a:r>
              <a:rPr lang="el-GR" altLang="el-GR" dirty="0">
                <a:solidFill>
                  <a:schemeClr val="tx2"/>
                </a:solidFill>
              </a:rPr>
              <a:t>Παρατηρήθηκε σημαντική αύξηση της διάμεσης τιμής του μήνες Ιούλιο και Αύγουστο 2024/2023.</a:t>
            </a:r>
          </a:p>
          <a:p>
            <a:pPr marL="285750" lvl="0" indent="-285750" eaLnBrk="0" fontAlgn="base" hangingPunct="0">
              <a:spcBef>
                <a:spcPts val="600"/>
              </a:spcBef>
              <a:spcAft>
                <a:spcPct val="0"/>
              </a:spcAft>
              <a:buFont typeface="Wingdings" panose="05000000000000000000" pitchFamily="2" charset="2"/>
              <a:buChar char="§"/>
            </a:pPr>
            <a:r>
              <a:rPr lang="el-GR" altLang="el-GR" dirty="0">
                <a:solidFill>
                  <a:schemeClr val="tx2"/>
                </a:solidFill>
              </a:rPr>
              <a:t>Σταθερότητα ή/και μικρή μείωση τους υπόλοιπους μήνες της περιόδου.</a:t>
            </a:r>
          </a:p>
        </p:txBody>
      </p:sp>
    </p:spTree>
    <p:extLst>
      <p:ext uri="{BB962C8B-B14F-4D97-AF65-F5344CB8AC3E}">
        <p14:creationId xmlns:p14="http://schemas.microsoft.com/office/powerpoint/2010/main" val="3514820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67958-7C24-B9E2-60F8-92BEA50FCCA9}"/>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3459206B-DD47-D424-96BA-F6B11BF01834}"/>
              </a:ext>
            </a:extLst>
          </p:cNvPr>
          <p:cNvSpPr>
            <a:spLocks noGrp="1"/>
          </p:cNvSpPr>
          <p:nvPr>
            <p:ph type="sldNum" sz="quarter" idx="12"/>
          </p:nvPr>
        </p:nvSpPr>
        <p:spPr/>
        <p:txBody>
          <a:bodyPr/>
          <a:lstStyle/>
          <a:p>
            <a:fld id="{71CDB591-86B8-4FDD-BD5E-C4CF63DBE10C}" type="slidenum">
              <a:rPr lang="el-GR" smtClean="0"/>
              <a:pPr/>
              <a:t>24</a:t>
            </a:fld>
            <a:endParaRPr lang="el-GR"/>
          </a:p>
        </p:txBody>
      </p:sp>
      <p:sp>
        <p:nvSpPr>
          <p:cNvPr id="3" name="Τίτλος 1">
            <a:extLst>
              <a:ext uri="{FF2B5EF4-FFF2-40B4-BE49-F238E27FC236}">
                <a16:creationId xmlns:a16="http://schemas.microsoft.com/office/drawing/2014/main" id="{8D01C1D8-DF58-25B3-B83F-68C9C770E47D}"/>
              </a:ext>
            </a:extLst>
          </p:cNvPr>
          <p:cNvSpPr txBox="1">
            <a:spLocks/>
          </p:cNvSpPr>
          <p:nvPr/>
        </p:nvSpPr>
        <p:spPr>
          <a:xfrm>
            <a:off x="1600200" y="0"/>
            <a:ext cx="8915400"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000" b="1" dirty="0">
                <a:solidFill>
                  <a:schemeClr val="bg1"/>
                </a:solidFill>
                <a:latin typeface="Calibri" panose="020F0502020204030204" pitchFamily="34" charset="0"/>
                <a:cs typeface="Calibri" panose="020F0502020204030204" pitchFamily="34" charset="0"/>
              </a:rPr>
              <a:t>ΧΑΛΚΙΔΙΚΗ</a:t>
            </a:r>
            <a:r>
              <a:rPr lang="el-GR" sz="3000" dirty="0">
                <a:solidFill>
                  <a:schemeClr val="bg1"/>
                </a:solidFill>
                <a:latin typeface="Calibri" panose="020F0502020204030204" pitchFamily="34" charset="0"/>
                <a:cs typeface="Calibri" panose="020F0502020204030204" pitchFamily="34" charset="0"/>
              </a:rPr>
              <a:t> </a:t>
            </a:r>
            <a:r>
              <a:rPr lang="en-US" sz="3000" dirty="0">
                <a:solidFill>
                  <a:schemeClr val="bg1"/>
                </a:solidFill>
                <a:latin typeface="Calibri" panose="020F0502020204030204" pitchFamily="34" charset="0"/>
                <a:cs typeface="Calibri" panose="020F0502020204030204" pitchFamily="34" charset="0"/>
              </a:rPr>
              <a:t>vs</a:t>
            </a:r>
            <a:r>
              <a:rPr lang="el-GR" sz="3000" dirty="0">
                <a:solidFill>
                  <a:schemeClr val="bg1"/>
                </a:solidFill>
                <a:latin typeface="Calibri" panose="020F0502020204030204" pitchFamily="34" charset="0"/>
                <a:cs typeface="Calibri" panose="020F0502020204030204" pitchFamily="34" charset="0"/>
              </a:rPr>
              <a:t> </a:t>
            </a:r>
            <a:r>
              <a:rPr lang="el-GR" sz="3000" b="1" dirty="0">
                <a:solidFill>
                  <a:schemeClr val="bg1"/>
                </a:solidFill>
                <a:latin typeface="Calibri" panose="020F0502020204030204" pitchFamily="34" charset="0"/>
                <a:cs typeface="Calibri" panose="020F0502020204030204" pitchFamily="34" charset="0"/>
              </a:rPr>
              <a:t>ΕΠΙΚΡΑΤΕΙΑ</a:t>
            </a:r>
            <a:r>
              <a:rPr lang="el-GR" sz="3000" dirty="0">
                <a:solidFill>
                  <a:schemeClr val="bg1"/>
                </a:solidFill>
                <a:latin typeface="Calibri" panose="020F0502020204030204" pitchFamily="34" charset="0"/>
                <a:cs typeface="Calibri" panose="020F0502020204030204" pitchFamily="34" charset="0"/>
              </a:rPr>
              <a:t>: </a:t>
            </a:r>
            <a:r>
              <a:rPr lang="el-GR" sz="3000" b="1" dirty="0">
                <a:solidFill>
                  <a:schemeClr val="bg1"/>
                </a:solidFill>
                <a:latin typeface="Calibri"/>
                <a:cs typeface="Calibri"/>
              </a:rPr>
              <a:t>Διάμεση τιμή </a:t>
            </a:r>
            <a:r>
              <a:rPr lang="el-GR" sz="3000" dirty="0">
                <a:solidFill>
                  <a:schemeClr val="bg1"/>
                </a:solidFill>
                <a:latin typeface="Calibri"/>
                <a:cs typeface="Calibri"/>
              </a:rPr>
              <a:t>διάθεσης δίκλινου δωματίου ανά μήνα, </a:t>
            </a:r>
            <a:r>
              <a:rPr lang="el-GR" sz="3000" dirty="0">
                <a:solidFill>
                  <a:schemeClr val="bg1"/>
                </a:solidFill>
                <a:latin typeface="Calibri" panose="020F0502020204030204" pitchFamily="34" charset="0"/>
                <a:cs typeface="Calibri" panose="020F0502020204030204" pitchFamily="34" charset="0"/>
              </a:rPr>
              <a:t>Μάιος – Οκτ. 2024/2023</a:t>
            </a:r>
          </a:p>
        </p:txBody>
      </p:sp>
      <p:pic>
        <p:nvPicPr>
          <p:cNvPr id="7" name="Εικόνα 3">
            <a:extLst>
              <a:ext uri="{FF2B5EF4-FFF2-40B4-BE49-F238E27FC236}">
                <a16:creationId xmlns:a16="http://schemas.microsoft.com/office/drawing/2014/main" id="{9C3A1F67-DAE1-9987-20D2-1E5F40839C78}"/>
              </a:ext>
            </a:extLst>
          </p:cNvPr>
          <p:cNvPicPr>
            <a:picLocks noChangeAspect="1"/>
          </p:cNvPicPr>
          <p:nvPr/>
        </p:nvPicPr>
        <p:blipFill>
          <a:blip r:embed="rId2"/>
          <a:srcRect l="6060" t="-251" b="-3182"/>
          <a:stretch/>
        </p:blipFill>
        <p:spPr>
          <a:xfrm>
            <a:off x="10374962" y="782208"/>
            <a:ext cx="1463040" cy="1273629"/>
          </a:xfrm>
          <a:prstGeom prst="flowChartConnector">
            <a:avLst/>
          </a:prstGeom>
        </p:spPr>
      </p:pic>
      <p:graphicFrame>
        <p:nvGraphicFramePr>
          <p:cNvPr id="4" name="Γράφημα 6">
            <a:extLst>
              <a:ext uri="{FF2B5EF4-FFF2-40B4-BE49-F238E27FC236}">
                <a16:creationId xmlns:a16="http://schemas.microsoft.com/office/drawing/2014/main" id="{B8A5CA73-ECD2-0B72-E0F4-8382C8763A05}"/>
              </a:ext>
            </a:extLst>
          </p:cNvPr>
          <p:cNvGraphicFramePr/>
          <p:nvPr>
            <p:extLst>
              <p:ext uri="{D42A27DB-BD31-4B8C-83A1-F6EECF244321}">
                <p14:modId xmlns:p14="http://schemas.microsoft.com/office/powerpoint/2010/main" val="198499654"/>
              </p:ext>
            </p:extLst>
          </p:nvPr>
        </p:nvGraphicFramePr>
        <p:xfrm>
          <a:off x="407061" y="891540"/>
          <a:ext cx="8645499" cy="57167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E2D0035-30EA-6EB6-ADAF-25289A5444A5}"/>
              </a:ext>
            </a:extLst>
          </p:cNvPr>
          <p:cNvSpPr txBox="1"/>
          <p:nvPr/>
        </p:nvSpPr>
        <p:spPr>
          <a:xfrm>
            <a:off x="8788808" y="2416595"/>
            <a:ext cx="3172307" cy="2662267"/>
          </a:xfrm>
          <a:prstGeom prst="rect">
            <a:avLst/>
          </a:prstGeom>
          <a:noFill/>
        </p:spPr>
        <p:txBody>
          <a:bodyPr wrap="square">
            <a:spAutoFit/>
          </a:bodyPr>
          <a:lstStyle/>
          <a:p>
            <a:pPr lvl="0" algn="ctr" eaLnBrk="0" fontAlgn="base" hangingPunct="0">
              <a:spcBef>
                <a:spcPct val="0"/>
              </a:spcBef>
              <a:spcAft>
                <a:spcPct val="0"/>
              </a:spcAft>
            </a:pPr>
            <a:r>
              <a:rPr lang="el-GR" altLang="el-GR" sz="1800" dirty="0">
                <a:solidFill>
                  <a:schemeClr val="tx2"/>
                </a:solidFill>
              </a:rPr>
              <a:t>Σε σχέση με την Επικράτεια, η διάμεση τιμή τους μήνες Μάιο-Αύγουστο 2024 ήταν οριακά έως αρκετά αυξημένη σε σχέση με το 2023.</a:t>
            </a:r>
          </a:p>
          <a:p>
            <a:pPr lvl="0" algn="ctr" eaLnBrk="0" fontAlgn="base" hangingPunct="0">
              <a:spcBef>
                <a:spcPts val="600"/>
              </a:spcBef>
              <a:spcAft>
                <a:spcPct val="0"/>
              </a:spcAft>
            </a:pPr>
            <a:r>
              <a:rPr lang="el-GR" altLang="el-GR" dirty="0">
                <a:solidFill>
                  <a:schemeClr val="tx2"/>
                </a:solidFill>
              </a:rPr>
              <a:t>Αντίθετα, παρατηρήθηκε μείωση κατά τους μήνες Σεπτέμβριο-Οκτώβριο 2024/2023.</a:t>
            </a:r>
          </a:p>
        </p:txBody>
      </p:sp>
    </p:spTree>
    <p:extLst>
      <p:ext uri="{BB962C8B-B14F-4D97-AF65-F5344CB8AC3E}">
        <p14:creationId xmlns:p14="http://schemas.microsoft.com/office/powerpoint/2010/main" val="21483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C52DFA-E104-E1C6-EC13-F5D6C25755FB}"/>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D3AC6B1-FF49-AC02-BEF5-ABCF3283A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7FB61F4-73D9-9711-78DF-097EFAB20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3" name="Group 82">
            <a:extLst>
              <a:ext uri="{FF2B5EF4-FFF2-40B4-BE49-F238E27FC236}">
                <a16:creationId xmlns:a16="http://schemas.microsoft.com/office/drawing/2014/main" id="{C61A002D-F80B-1D05-9824-75100F6FF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84" name="Freeform: Shape 83">
              <a:extLst>
                <a:ext uri="{FF2B5EF4-FFF2-40B4-BE49-F238E27FC236}">
                  <a16:creationId xmlns:a16="http://schemas.microsoft.com/office/drawing/2014/main" id="{C6D4B597-18B1-8422-A86B-D964BC0B9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3EAB22F-9047-0F08-8D5B-1A482BCBF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D8760140-39BC-BAEA-FA5D-0E3551D03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CE24C7AE-0ACC-70F3-7A86-09CF11839E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AC439B40-84FC-626F-E819-D3ED003B66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90" name="Freeform: Shape 89">
              <a:extLst>
                <a:ext uri="{FF2B5EF4-FFF2-40B4-BE49-F238E27FC236}">
                  <a16:creationId xmlns:a16="http://schemas.microsoft.com/office/drawing/2014/main" id="{1630017E-EC92-20BB-35A1-5D3F15025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27620BA-B01E-D59C-C8FA-05737E39D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EC394B57-9B07-8A8D-1F29-FBF3D8061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3" name="Freeform: Shape 92">
              <a:extLst>
                <a:ext uri="{FF2B5EF4-FFF2-40B4-BE49-F238E27FC236}">
                  <a16:creationId xmlns:a16="http://schemas.microsoft.com/office/drawing/2014/main" id="{AFE8AA48-2212-2BCD-C363-E43A34E5C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3" name="Εικόνα 4">
            <a:extLst>
              <a:ext uri="{FF2B5EF4-FFF2-40B4-BE49-F238E27FC236}">
                <a16:creationId xmlns:a16="http://schemas.microsoft.com/office/drawing/2014/main" id="{8F97A5E6-78AF-BCA7-B141-C1EEF08A2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40" y="148603"/>
            <a:ext cx="918322" cy="1146797"/>
          </a:xfrm>
          <a:prstGeom prst="rect">
            <a:avLst/>
          </a:prstGeom>
        </p:spPr>
      </p:pic>
      <p:pic>
        <p:nvPicPr>
          <p:cNvPr id="74" name="Εικόνα 9" descr="Εικόνα που περιέχει έμβλημα, σύμβολο, κέρμα&#10;&#10;Περιγραφή που δημιουργήθηκε αυτόματα">
            <a:extLst>
              <a:ext uri="{FF2B5EF4-FFF2-40B4-BE49-F238E27FC236}">
                <a16:creationId xmlns:a16="http://schemas.microsoft.com/office/drawing/2014/main" id="{B3B21086-8553-0BE1-34B7-63E539618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981" y="5766871"/>
            <a:ext cx="2160170" cy="885825"/>
          </a:xfrm>
          <a:prstGeom prst="rect">
            <a:avLst/>
          </a:prstGeom>
        </p:spPr>
      </p:pic>
      <p:sp>
        <p:nvSpPr>
          <p:cNvPr id="2" name="Title 1">
            <a:extLst>
              <a:ext uri="{FF2B5EF4-FFF2-40B4-BE49-F238E27FC236}">
                <a16:creationId xmlns:a16="http://schemas.microsoft.com/office/drawing/2014/main" id="{74B5E6F0-20EE-DD6B-57E1-4CBB44A50979}"/>
              </a:ext>
            </a:extLst>
          </p:cNvPr>
          <p:cNvSpPr>
            <a:spLocks noGrp="1"/>
          </p:cNvSpPr>
          <p:nvPr>
            <p:ph type="title"/>
          </p:nvPr>
        </p:nvSpPr>
        <p:spPr>
          <a:xfrm>
            <a:off x="1448049" y="1735310"/>
            <a:ext cx="10401015" cy="2890108"/>
          </a:xfrm>
        </p:spPr>
        <p:txBody>
          <a:bodyPr vert="horz" lIns="91440" tIns="45720" rIns="91440" bIns="45720" rtlCol="0" anchor="b">
            <a:normAutofit/>
          </a:bodyPr>
          <a:lstStyle/>
          <a:p>
            <a:pPr algn="ctr" defTabSz="914400"/>
            <a:r>
              <a:rPr lang="en-US" sz="4000" kern="1200" dirty="0">
                <a:solidFill>
                  <a:schemeClr val="tx2"/>
                </a:solidFill>
                <a:latin typeface="+mj-lt"/>
                <a:ea typeface="+mj-ea"/>
                <a:cs typeface="+mj-cs"/>
              </a:rPr>
              <a:t>Επ</a:t>
            </a:r>
            <a:r>
              <a:rPr lang="en-US" sz="4000" kern="1200" dirty="0" err="1">
                <a:solidFill>
                  <a:schemeClr val="tx2"/>
                </a:solidFill>
                <a:latin typeface="+mj-lt"/>
                <a:ea typeface="+mj-ea"/>
                <a:cs typeface="+mj-cs"/>
              </a:rPr>
              <a:t>ιδόσεις</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των</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Ξενοδοχείων</a:t>
            </a:r>
            <a:r>
              <a:rPr lang="en-US" sz="4000" kern="1200" dirty="0">
                <a:solidFill>
                  <a:schemeClr val="tx2"/>
                </a:solidFill>
                <a:latin typeface="+mj-lt"/>
                <a:ea typeface="+mj-ea"/>
                <a:cs typeface="+mj-cs"/>
              </a:rPr>
              <a:t> </a:t>
            </a:r>
            <a:br>
              <a:rPr lang="el-GR" sz="4000" kern="1200" dirty="0">
                <a:solidFill>
                  <a:schemeClr val="tx2"/>
                </a:solidFill>
                <a:latin typeface="+mj-lt"/>
                <a:ea typeface="+mj-ea"/>
                <a:cs typeface="+mj-cs"/>
              </a:rPr>
            </a:br>
            <a:r>
              <a:rPr lang="en-US" sz="4000" kern="1200" dirty="0" err="1">
                <a:solidFill>
                  <a:schemeClr val="tx2"/>
                </a:solidFill>
                <a:latin typeface="+mj-lt"/>
                <a:ea typeface="+mj-ea"/>
                <a:cs typeface="+mj-cs"/>
              </a:rPr>
              <a:t>της</a:t>
            </a:r>
            <a:r>
              <a:rPr lang="en-US" sz="4000" kern="1200" dirty="0">
                <a:solidFill>
                  <a:schemeClr val="tx2"/>
                </a:solidFill>
                <a:latin typeface="+mj-lt"/>
                <a:ea typeface="+mj-ea"/>
                <a:cs typeface="+mj-cs"/>
              </a:rPr>
              <a:t> Χα</a:t>
            </a:r>
            <a:r>
              <a:rPr lang="en-US" sz="4000" kern="1200" dirty="0" err="1">
                <a:solidFill>
                  <a:schemeClr val="tx2"/>
                </a:solidFill>
                <a:latin typeface="+mj-lt"/>
                <a:ea typeface="+mj-ea"/>
                <a:cs typeface="+mj-cs"/>
              </a:rPr>
              <a:t>λκιδικής</a:t>
            </a:r>
            <a:br>
              <a:rPr lang="en-US" sz="4000" kern="1200" dirty="0">
                <a:solidFill>
                  <a:schemeClr val="tx2"/>
                </a:solidFill>
                <a:latin typeface="+mj-lt"/>
                <a:ea typeface="+mj-ea"/>
                <a:cs typeface="+mj-cs"/>
              </a:rPr>
            </a:br>
            <a:br>
              <a:rPr lang="el-GR" sz="4000" kern="1200" dirty="0">
                <a:solidFill>
                  <a:schemeClr val="tx2"/>
                </a:solidFill>
                <a:latin typeface="+mj-lt"/>
                <a:ea typeface="+mj-ea"/>
                <a:cs typeface="+mj-cs"/>
              </a:rPr>
            </a:br>
            <a:r>
              <a:rPr lang="el-GR" sz="4000" i="1" kern="1200" dirty="0">
                <a:solidFill>
                  <a:srgbClr val="A78104"/>
                </a:solidFill>
                <a:latin typeface="+mj-lt"/>
                <a:ea typeface="+mj-ea"/>
                <a:cs typeface="+mj-cs"/>
              </a:rPr>
              <a:t>Ειδικά Θέματα</a:t>
            </a:r>
            <a:endParaRPr lang="en-US" sz="4000" b="1" i="1" dirty="0">
              <a:solidFill>
                <a:srgbClr val="A78104"/>
              </a:solidFill>
            </a:endParaRPr>
          </a:p>
        </p:txBody>
      </p:sp>
    </p:spTree>
    <p:extLst>
      <p:ext uri="{BB962C8B-B14F-4D97-AF65-F5344CB8AC3E}">
        <p14:creationId xmlns:p14="http://schemas.microsoft.com/office/powerpoint/2010/main" val="4008922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B0F70-5FE5-678A-C756-989DDEA67883}"/>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059A2C14-1A3A-862E-152A-2BA9273B305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CDB591-86B8-4FDD-BD5E-C4CF63DBE10C}"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Τίτλος 1">
            <a:extLst>
              <a:ext uri="{FF2B5EF4-FFF2-40B4-BE49-F238E27FC236}">
                <a16:creationId xmlns:a16="http://schemas.microsoft.com/office/drawing/2014/main" id="{F12357B1-B948-AFCF-8BD1-2436D03E090D}"/>
              </a:ext>
            </a:extLst>
          </p:cNvPr>
          <p:cNvSpPr txBox="1">
            <a:spLocks/>
          </p:cNvSpPr>
          <p:nvPr/>
        </p:nvSpPr>
        <p:spPr>
          <a:xfrm>
            <a:off x="1600200" y="0"/>
            <a:ext cx="8915400"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ΧΑΛΚΙΔΙΚΗ</a:t>
            </a:r>
            <a:r>
              <a:rPr kumimoji="0" lang="el-GR" sz="300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Βασικά Προβλήματα Υποδομών</a:t>
            </a:r>
            <a:r>
              <a:rPr lang="el-GR" sz="3000" dirty="0">
                <a:solidFill>
                  <a:prstClr val="white"/>
                </a:solidFill>
                <a:latin typeface="Calibri" panose="020F0502020204030204" pitchFamily="34" charset="0"/>
                <a:cs typeface="Calibri" panose="020F0502020204030204" pitchFamily="34" charset="0"/>
              </a:rPr>
              <a:t> στους Δήμους</a:t>
            </a:r>
            <a:endPar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graphicFrame>
        <p:nvGraphicFramePr>
          <p:cNvPr id="4" name="Γράφημα 5">
            <a:extLst>
              <a:ext uri="{FF2B5EF4-FFF2-40B4-BE49-F238E27FC236}">
                <a16:creationId xmlns:a16="http://schemas.microsoft.com/office/drawing/2014/main" id="{431F2C4A-6C43-2199-CE39-5F4B601CF5A9}"/>
              </a:ext>
            </a:extLst>
          </p:cNvPr>
          <p:cNvGraphicFramePr/>
          <p:nvPr>
            <p:extLst>
              <p:ext uri="{D42A27DB-BD31-4B8C-83A1-F6EECF244321}">
                <p14:modId xmlns:p14="http://schemas.microsoft.com/office/powerpoint/2010/main" val="2182496278"/>
              </p:ext>
            </p:extLst>
          </p:nvPr>
        </p:nvGraphicFramePr>
        <p:xfrm>
          <a:off x="0" y="1165861"/>
          <a:ext cx="9347200" cy="54424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5B06A1D-32D5-079D-F5B8-E3F96438791A}"/>
              </a:ext>
            </a:extLst>
          </p:cNvPr>
          <p:cNvSpPr txBox="1"/>
          <p:nvPr/>
        </p:nvSpPr>
        <p:spPr>
          <a:xfrm>
            <a:off x="8724447" y="1721820"/>
            <a:ext cx="3078086" cy="3847207"/>
          </a:xfrm>
          <a:prstGeom prst="rect">
            <a:avLst/>
          </a:prstGeom>
          <a:noFill/>
        </p:spPr>
        <p:txBody>
          <a:bodyPr wrap="square">
            <a:spAutoFit/>
          </a:bodyPr>
          <a:lstStyle/>
          <a:p>
            <a:pPr marL="15875" marR="0" lvl="0" algn="ctr" defTabSz="914400" rtl="0" eaLnBrk="0" fontAlgn="base" latinLnBrk="0" hangingPunct="0">
              <a:lnSpc>
                <a:spcPct val="100000"/>
              </a:lnSpc>
              <a:spcBef>
                <a:spcPts val="1200"/>
              </a:spcBef>
              <a:spcAft>
                <a:spcPct val="0"/>
              </a:spcAft>
              <a:buClrTx/>
              <a:buSzTx/>
              <a:tabLst/>
              <a:defRPr/>
            </a:pPr>
            <a:r>
              <a:rPr kumimoji="0" lang="el-GR" altLang="el-GR" sz="1800" b="1" i="0" u="none" strike="noStrike" kern="1200" cap="none" spc="0" normalizeH="0" baseline="0" noProof="0" dirty="0">
                <a:ln>
                  <a:noFill/>
                </a:ln>
                <a:solidFill>
                  <a:srgbClr val="775F55"/>
                </a:solidFill>
                <a:effectLst/>
                <a:uLnTx/>
                <a:uFillTx/>
                <a:latin typeface="Calibri" panose="020F0502020204030204"/>
                <a:ea typeface="+mn-ea"/>
                <a:cs typeface="+mn-cs"/>
              </a:rPr>
              <a:t>Τα κυριότερα προβλήματα </a:t>
            </a:r>
            <a:r>
              <a:rPr kumimoji="0" lang="el-GR" altLang="el-GR" sz="1800" b="0" i="0" u="none" strike="noStrike" kern="1200" cap="none" spc="0" normalizeH="0" baseline="0" noProof="0" dirty="0">
                <a:ln>
                  <a:noFill/>
                </a:ln>
                <a:solidFill>
                  <a:srgbClr val="775F55"/>
                </a:solidFill>
                <a:effectLst/>
                <a:uLnTx/>
                <a:uFillTx/>
                <a:latin typeface="Calibri" panose="020F0502020204030204"/>
                <a:ea typeface="+mn-ea"/>
                <a:cs typeface="+mn-cs"/>
              </a:rPr>
              <a:t>που αντιμετωπίζουν οι Δήμοι της Χαλκιδικής εντοπίζονται στην ύδρευση και την καθαριότητα/ανακύκλωση, ενώ η αποχέτευση παρουσιάζει μικρότερη αλλά αξιοσημείωτη πρόκληση. </a:t>
            </a:r>
          </a:p>
          <a:p>
            <a:pPr marL="15875" marR="0" lvl="0" algn="ctr" defTabSz="914400" rtl="0" eaLnBrk="0" fontAlgn="base" latinLnBrk="0" hangingPunct="0">
              <a:lnSpc>
                <a:spcPct val="100000"/>
              </a:lnSpc>
              <a:spcBef>
                <a:spcPts val="1200"/>
              </a:spcBef>
              <a:spcAft>
                <a:spcPct val="0"/>
              </a:spcAft>
              <a:buClrTx/>
              <a:buSzTx/>
              <a:tabLst/>
              <a:defRPr/>
            </a:pPr>
            <a:r>
              <a:rPr kumimoji="0" lang="el-GR" altLang="el-GR" sz="1800" b="0" i="0" u="none" strike="noStrike" kern="1200" cap="none" spc="0" normalizeH="0" baseline="0" noProof="0" dirty="0">
                <a:ln>
                  <a:noFill/>
                </a:ln>
                <a:solidFill>
                  <a:srgbClr val="775F55"/>
                </a:solidFill>
                <a:effectLst/>
                <a:uLnTx/>
                <a:uFillTx/>
                <a:latin typeface="Calibri" panose="020F0502020204030204"/>
                <a:ea typeface="+mn-ea"/>
                <a:cs typeface="+mn-cs"/>
              </a:rPr>
              <a:t>Τα προβλήματα αυτά παρουσιάζονται με την ίδια ιεραρχική σειρά και στις προηγούμενες χρονιές που πραγματοποιήθηκε η έρευνα.</a:t>
            </a:r>
          </a:p>
        </p:txBody>
      </p:sp>
    </p:spTree>
    <p:extLst>
      <p:ext uri="{BB962C8B-B14F-4D97-AF65-F5344CB8AC3E}">
        <p14:creationId xmlns:p14="http://schemas.microsoft.com/office/powerpoint/2010/main" val="865479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27C93-96CC-1FB2-50D2-D1F9304F76DC}"/>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2C37178-B149-20C5-5A7C-6C500F77D30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CDB591-86B8-4FDD-BD5E-C4CF63DBE10C}"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Τίτλος 1">
            <a:extLst>
              <a:ext uri="{FF2B5EF4-FFF2-40B4-BE49-F238E27FC236}">
                <a16:creationId xmlns:a16="http://schemas.microsoft.com/office/drawing/2014/main" id="{D3C3C1ED-2DFC-3924-B261-4F7187340DBE}"/>
              </a:ext>
            </a:extLst>
          </p:cNvPr>
          <p:cNvSpPr txBox="1">
            <a:spLocks/>
          </p:cNvSpPr>
          <p:nvPr/>
        </p:nvSpPr>
        <p:spPr>
          <a:xfrm>
            <a:off x="1600200" y="0"/>
            <a:ext cx="8915400"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ΧΑΛΚΙΔΙΚΗ</a:t>
            </a:r>
            <a:r>
              <a:rPr kumimoji="0" lang="el-GR" sz="300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Μερίδια διανυκτερεύσεων στα ξενοδοχεία από επιλεγμένες χώρες</a:t>
            </a:r>
          </a:p>
        </p:txBody>
      </p:sp>
      <p:graphicFrame>
        <p:nvGraphicFramePr>
          <p:cNvPr id="6" name="Γράφημα 4">
            <a:extLst>
              <a:ext uri="{FF2B5EF4-FFF2-40B4-BE49-F238E27FC236}">
                <a16:creationId xmlns:a16="http://schemas.microsoft.com/office/drawing/2014/main" id="{A884F287-5E99-CA0B-3260-880A1DA21CEE}"/>
              </a:ext>
            </a:extLst>
          </p:cNvPr>
          <p:cNvGraphicFramePr/>
          <p:nvPr>
            <p:extLst>
              <p:ext uri="{D42A27DB-BD31-4B8C-83A1-F6EECF244321}">
                <p14:modId xmlns:p14="http://schemas.microsoft.com/office/powerpoint/2010/main" val="3063792867"/>
              </p:ext>
            </p:extLst>
          </p:nvPr>
        </p:nvGraphicFramePr>
        <p:xfrm>
          <a:off x="0" y="1133687"/>
          <a:ext cx="8915400" cy="49401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80F2575-7783-F0D3-5619-4B822BBF76BB}"/>
              </a:ext>
            </a:extLst>
          </p:cNvPr>
          <p:cNvSpPr txBox="1"/>
          <p:nvPr/>
        </p:nvSpPr>
        <p:spPr>
          <a:xfrm>
            <a:off x="8621244" y="1566952"/>
            <a:ext cx="3570756" cy="4001095"/>
          </a:xfrm>
          <a:prstGeom prst="rect">
            <a:avLst/>
          </a:prstGeom>
          <a:noFill/>
        </p:spPr>
        <p:txBody>
          <a:bodyPr wrap="square">
            <a:spAutoFit/>
          </a:bodyPr>
          <a:lstStyle/>
          <a:p>
            <a:pPr marL="301625" marR="0" lvl="0" indent="-285750" algn="l" defTabSz="914400" rtl="0" eaLnBrk="0" fontAlgn="base" latinLnBrk="0" hangingPunct="0">
              <a:lnSpc>
                <a:spcPct val="100000"/>
              </a:lnSpc>
              <a:spcBef>
                <a:spcPts val="1200"/>
              </a:spcBef>
              <a:spcAft>
                <a:spcPct val="0"/>
              </a:spcAft>
              <a:buClrTx/>
              <a:buSzTx/>
              <a:buFont typeface="Wingdings" panose="05000000000000000000" pitchFamily="2" charset="2"/>
              <a:buChar char="§"/>
              <a:tabLst/>
              <a:defRPr/>
            </a:pPr>
            <a:r>
              <a:rPr lang="el-GR" altLang="el-GR" dirty="0">
                <a:solidFill>
                  <a:srgbClr val="775F55"/>
                </a:solidFill>
                <a:latin typeface="Calibri" panose="020F0502020204030204"/>
              </a:rPr>
              <a:t>Στην έρευνα καταγράφηκαν τα μερίδια των διανυκτερεύσεων, όπως διαμορφώθηκαν τον Αύγουστο του 2024.</a:t>
            </a:r>
          </a:p>
          <a:p>
            <a:pPr marL="301625" marR="0" lvl="0" indent="-285750" algn="l" defTabSz="914400" rtl="0" eaLnBrk="0" fontAlgn="base" latinLnBrk="0" hangingPunct="0">
              <a:lnSpc>
                <a:spcPct val="100000"/>
              </a:lnSpc>
              <a:spcBef>
                <a:spcPts val="1200"/>
              </a:spcBef>
              <a:spcAft>
                <a:spcPct val="0"/>
              </a:spcAft>
              <a:buClrTx/>
              <a:buSzTx/>
              <a:buFont typeface="Wingdings" panose="05000000000000000000" pitchFamily="2" charset="2"/>
              <a:buChar char="§"/>
              <a:tabLst/>
              <a:defRPr/>
            </a:pPr>
            <a:r>
              <a:rPr kumimoji="0" lang="el-GR" altLang="el-GR" sz="1800" i="0" u="none" strike="noStrike" kern="1200" cap="none" spc="0" normalizeH="0" baseline="0" noProof="0" dirty="0">
                <a:ln>
                  <a:noFill/>
                </a:ln>
                <a:solidFill>
                  <a:srgbClr val="775F55"/>
                </a:solidFill>
                <a:effectLst/>
                <a:uLnTx/>
                <a:uFillTx/>
                <a:latin typeface="Calibri" panose="020F0502020204030204"/>
                <a:ea typeface="+mn-ea"/>
                <a:cs typeface="+mn-cs"/>
              </a:rPr>
              <a:t>Το ¼ περίπου των πελατών των ξενοδοχείων της Χαλκιδικής προερχόταν από τη γειτονική Σερβία και ακολουθούσε η Ρουμανία.</a:t>
            </a:r>
          </a:p>
          <a:p>
            <a:pPr marL="301625" marR="0" lvl="0" indent="-285750" algn="l" defTabSz="914400" rtl="0" eaLnBrk="0" fontAlgn="base" latinLnBrk="0" hangingPunct="0">
              <a:lnSpc>
                <a:spcPct val="100000"/>
              </a:lnSpc>
              <a:spcBef>
                <a:spcPts val="1200"/>
              </a:spcBef>
              <a:spcAft>
                <a:spcPct val="0"/>
              </a:spcAft>
              <a:buClrTx/>
              <a:buSzTx/>
              <a:buFont typeface="Wingdings" panose="05000000000000000000" pitchFamily="2" charset="2"/>
              <a:buChar char="§"/>
              <a:tabLst/>
              <a:defRPr/>
            </a:pPr>
            <a:r>
              <a:rPr lang="el-GR" altLang="el-GR" dirty="0">
                <a:solidFill>
                  <a:srgbClr val="775F55"/>
                </a:solidFill>
                <a:latin typeface="Calibri" panose="020F0502020204030204"/>
              </a:rPr>
              <a:t>Από τις Δυτικοευρωπαϊκές χώρες, το υψηλότερο μερίδια (17%) αφορούσε  Γερμανούς τουρίστες.</a:t>
            </a:r>
            <a:endParaRPr kumimoji="0" lang="el-GR" altLang="el-GR" sz="1800" i="0" u="none" strike="noStrike" kern="1200" cap="none" spc="0" normalizeH="0" baseline="0" noProof="0" dirty="0">
              <a:ln>
                <a:noFill/>
              </a:ln>
              <a:solidFill>
                <a:srgbClr val="775F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595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0740A-1770-6F4C-5946-48020783F218}"/>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B1693FA-4B34-DC4D-059A-63D141ED927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CDB591-86B8-4FDD-BD5E-C4CF63DBE10C}"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Τίτλος 1">
            <a:extLst>
              <a:ext uri="{FF2B5EF4-FFF2-40B4-BE49-F238E27FC236}">
                <a16:creationId xmlns:a16="http://schemas.microsoft.com/office/drawing/2014/main" id="{F05B2D79-805C-6930-33A8-BB471BA52ADE}"/>
              </a:ext>
            </a:extLst>
          </p:cNvPr>
          <p:cNvSpPr txBox="1">
            <a:spLocks/>
          </p:cNvSpPr>
          <p:nvPr/>
        </p:nvSpPr>
        <p:spPr>
          <a:xfrm>
            <a:off x="1638300" y="0"/>
            <a:ext cx="9243060" cy="89154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ΧΑΛΚΙΔΙΚΗ</a:t>
            </a:r>
            <a:r>
              <a:rPr kumimoji="0" lang="el-GR" sz="300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t>
            </a:r>
            <a:r>
              <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 ξενοδόχων που χρειάζονται εργαζόμενους </a:t>
            </a:r>
            <a:r>
              <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εκτός εγχώριας αγοράς</a:t>
            </a:r>
            <a:endParaRPr kumimoji="0" lang="el-GR" sz="3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graphicFrame>
        <p:nvGraphicFramePr>
          <p:cNvPr id="5" name="Γράφημα 2">
            <a:extLst>
              <a:ext uri="{FF2B5EF4-FFF2-40B4-BE49-F238E27FC236}">
                <a16:creationId xmlns:a16="http://schemas.microsoft.com/office/drawing/2014/main" id="{83F09264-0EB0-C277-6790-DDCBE0340498}"/>
              </a:ext>
            </a:extLst>
          </p:cNvPr>
          <p:cNvGraphicFramePr/>
          <p:nvPr>
            <p:extLst>
              <p:ext uri="{D42A27DB-BD31-4B8C-83A1-F6EECF244321}">
                <p14:modId xmlns:p14="http://schemas.microsoft.com/office/powerpoint/2010/main" val="586387173"/>
              </p:ext>
            </p:extLst>
          </p:nvPr>
        </p:nvGraphicFramePr>
        <p:xfrm>
          <a:off x="441013" y="1348534"/>
          <a:ext cx="4469653" cy="425639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03CD6FF5-D8F8-C40E-3A4E-45044B9F421D}"/>
              </a:ext>
            </a:extLst>
          </p:cNvPr>
          <p:cNvSpPr txBox="1"/>
          <p:nvPr/>
        </p:nvSpPr>
        <p:spPr>
          <a:xfrm>
            <a:off x="5377543" y="1951672"/>
            <a:ext cx="6086324" cy="2754600"/>
          </a:xfrm>
          <a:prstGeom prst="rect">
            <a:avLst/>
          </a:prstGeom>
          <a:noFill/>
        </p:spPr>
        <p:txBody>
          <a:bodyPr wrap="square" rtlCol="0">
            <a:spAutoFit/>
          </a:bodyPr>
          <a:lstStyle/>
          <a:p>
            <a:pPr marL="285750" indent="-285750">
              <a:buFont typeface="Wingdings" panose="05000000000000000000" pitchFamily="2" charset="2"/>
              <a:buChar char="Ø"/>
            </a:pPr>
            <a:r>
              <a:rPr lang="el-GR" sz="2400" dirty="0">
                <a:solidFill>
                  <a:srgbClr val="775F55"/>
                </a:solidFill>
                <a:latin typeface="Calibri" panose="020F0502020204030204"/>
              </a:rPr>
              <a:t>Το </a:t>
            </a:r>
            <a:r>
              <a:rPr lang="el-GR" sz="2400" b="1" dirty="0">
                <a:solidFill>
                  <a:srgbClr val="775F55"/>
                </a:solidFill>
                <a:latin typeface="Calibri" panose="020F0502020204030204"/>
              </a:rPr>
              <a:t>40%</a:t>
            </a:r>
            <a:r>
              <a:rPr lang="el-GR" sz="2400" dirty="0">
                <a:solidFill>
                  <a:srgbClr val="775F55"/>
                </a:solidFill>
                <a:latin typeface="Calibri" panose="020F0502020204030204"/>
              </a:rPr>
              <a:t> των ξενοδόχων της Χαλκιδικής δήλωσαν ότι  </a:t>
            </a:r>
            <a:r>
              <a:rPr lang="el-GR" sz="2400" dirty="0">
                <a:solidFill>
                  <a:srgbClr val="775F55"/>
                </a:solidFill>
              </a:rPr>
              <a:t>για την ομαλή λειτουργία του ξενοδοχείου τους </a:t>
            </a:r>
            <a:r>
              <a:rPr lang="el-GR" sz="2400" dirty="0">
                <a:solidFill>
                  <a:srgbClr val="775F55"/>
                </a:solidFill>
                <a:latin typeface="Calibri" panose="020F0502020204030204"/>
              </a:rPr>
              <a:t>θα ήθελαν εργαζομένους εκτός της εγχώριας αγοράς.</a:t>
            </a:r>
          </a:p>
          <a:p>
            <a:pPr marL="285750" indent="-285750">
              <a:spcBef>
                <a:spcPts val="600"/>
              </a:spcBef>
              <a:buFont typeface="Wingdings" panose="05000000000000000000" pitchFamily="2" charset="2"/>
              <a:buChar char="Ø"/>
            </a:pPr>
            <a:r>
              <a:rPr lang="el-GR" sz="2400" dirty="0">
                <a:solidFill>
                  <a:srgbClr val="775F55"/>
                </a:solidFill>
                <a:latin typeface="Calibri" panose="020F0502020204030204"/>
              </a:rPr>
              <a:t> Τα 2/3 από αυτούς θα ήθελαν μετακλητούς εργαζόμενους, ενώ το 1/3 από δομές φιλοξενίας.</a:t>
            </a:r>
          </a:p>
        </p:txBody>
      </p:sp>
    </p:spTree>
    <p:extLst>
      <p:ext uri="{BB962C8B-B14F-4D97-AF65-F5344CB8AC3E}">
        <p14:creationId xmlns:p14="http://schemas.microsoft.com/office/powerpoint/2010/main" val="140043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801ADA-38FC-CEC7-CD9C-028F9088EEB4}"/>
              </a:ext>
            </a:extLst>
          </p:cNvPr>
          <p:cNvSpPr>
            <a:spLocks noGrp="1"/>
          </p:cNvSpPr>
          <p:nvPr>
            <p:ph type="sldNum" sz="quarter" idx="12"/>
          </p:nvPr>
        </p:nvSpPr>
        <p:spPr/>
        <p:txBody>
          <a:bodyPr/>
          <a:lstStyle/>
          <a:p>
            <a:fld id="{71CDB591-86B8-4FDD-BD5E-C4CF63DBE10C}" type="slidenum">
              <a:rPr lang="el-GR" smtClean="0"/>
              <a:pPr/>
              <a:t>29</a:t>
            </a:fld>
            <a:endParaRPr lang="el-GR"/>
          </a:p>
        </p:txBody>
      </p:sp>
      <p:sp>
        <p:nvSpPr>
          <p:cNvPr id="3" name="Τίτλος 1">
            <a:extLst>
              <a:ext uri="{FF2B5EF4-FFF2-40B4-BE49-F238E27FC236}">
                <a16:creationId xmlns:a16="http://schemas.microsoft.com/office/drawing/2014/main" id="{67F4DEC4-1A91-2571-F9D7-BC6BA75CFFB8}"/>
              </a:ext>
            </a:extLst>
          </p:cNvPr>
          <p:cNvSpPr txBox="1">
            <a:spLocks/>
          </p:cNvSpPr>
          <p:nvPr/>
        </p:nvSpPr>
        <p:spPr>
          <a:xfrm>
            <a:off x="429352" y="1291120"/>
            <a:ext cx="10972800" cy="51749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a:solidFill>
                  <a:schemeClr val="accent1">
                    <a:lumMod val="50000"/>
                  </a:schemeClr>
                </a:solidFill>
                <a:latin typeface="Cambria" panose="02040503050406030204" pitchFamily="18" charset="0"/>
                <a:ea typeface="Cambria" panose="02040503050406030204" pitchFamily="18" charset="0"/>
              </a:rPr>
              <a:t>Ευχαριστούμε </a:t>
            </a:r>
            <a:br>
              <a:rPr lang="el-GR" dirty="0">
                <a:solidFill>
                  <a:schemeClr val="accent1">
                    <a:lumMod val="50000"/>
                  </a:schemeClr>
                </a:solidFill>
                <a:latin typeface="Cambria" panose="02040503050406030204" pitchFamily="18" charset="0"/>
                <a:ea typeface="Cambria" panose="02040503050406030204" pitchFamily="18" charset="0"/>
              </a:rPr>
            </a:br>
            <a:r>
              <a:rPr lang="el-GR" dirty="0">
                <a:solidFill>
                  <a:schemeClr val="accent1">
                    <a:lumMod val="50000"/>
                  </a:schemeClr>
                </a:solidFill>
                <a:latin typeface="Cambria" panose="02040503050406030204" pitchFamily="18" charset="0"/>
                <a:ea typeface="Cambria" panose="02040503050406030204" pitchFamily="18" charset="0"/>
              </a:rPr>
              <a:t>την </a:t>
            </a:r>
            <a:r>
              <a:rPr lang="el-GR" dirty="0">
                <a:solidFill>
                  <a:schemeClr val="bg2">
                    <a:lumMod val="50000"/>
                  </a:schemeClr>
                </a:solidFill>
                <a:latin typeface="Cambria" panose="02040503050406030204" pitchFamily="18" charset="0"/>
                <a:ea typeface="Cambria" panose="02040503050406030204" pitchFamily="18" charset="0"/>
              </a:rPr>
              <a:t>Ένωση Ξενοδοχείων Χαλκιδικής </a:t>
            </a:r>
            <a:br>
              <a:rPr lang="el-GR" dirty="0">
                <a:solidFill>
                  <a:schemeClr val="accent1">
                    <a:lumMod val="50000"/>
                  </a:schemeClr>
                </a:solidFill>
                <a:latin typeface="Cambria" panose="02040503050406030204" pitchFamily="18" charset="0"/>
                <a:ea typeface="Cambria" panose="02040503050406030204" pitchFamily="18" charset="0"/>
              </a:rPr>
            </a:br>
            <a:r>
              <a:rPr lang="el-GR" dirty="0">
                <a:solidFill>
                  <a:schemeClr val="accent1">
                    <a:lumMod val="50000"/>
                  </a:schemeClr>
                </a:solidFill>
                <a:latin typeface="Cambria" panose="02040503050406030204" pitchFamily="18" charset="0"/>
                <a:ea typeface="Cambria" panose="02040503050406030204" pitchFamily="18" charset="0"/>
              </a:rPr>
              <a:t>για την εμπιστοσύνη που μας δείχνει και μας ανέθεσε για 3</a:t>
            </a:r>
            <a:r>
              <a:rPr lang="el-GR" baseline="30000" dirty="0">
                <a:solidFill>
                  <a:schemeClr val="accent1">
                    <a:lumMod val="50000"/>
                  </a:schemeClr>
                </a:solidFill>
                <a:latin typeface="Cambria" panose="02040503050406030204" pitchFamily="18" charset="0"/>
                <a:ea typeface="Cambria" panose="02040503050406030204" pitchFamily="18" charset="0"/>
              </a:rPr>
              <a:t>η</a:t>
            </a:r>
            <a:r>
              <a:rPr lang="el-GR" dirty="0">
                <a:solidFill>
                  <a:schemeClr val="accent1">
                    <a:lumMod val="50000"/>
                  </a:schemeClr>
                </a:solidFill>
                <a:latin typeface="Cambria" panose="02040503050406030204" pitchFamily="18" charset="0"/>
                <a:ea typeface="Cambria" panose="02040503050406030204" pitchFamily="18" charset="0"/>
              </a:rPr>
              <a:t> συνεχή χρονιά την εκπόνηση αυτής της έρευνας πάνελ, αλλά και όλους τους ξενοδόχους της Χαλκιδικής που συμμετέχουν στις έρευνες του ΙΤΕΠ και συμβάλλουν θετικά στην υλοποίησή τους.</a:t>
            </a:r>
          </a:p>
        </p:txBody>
      </p:sp>
    </p:spTree>
    <p:extLst>
      <p:ext uri="{BB962C8B-B14F-4D97-AF65-F5344CB8AC3E}">
        <p14:creationId xmlns:p14="http://schemas.microsoft.com/office/powerpoint/2010/main" val="21262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1990D-8FC7-2C22-E11E-FFE4ABA313EE}"/>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DF9A1E1E-8666-B002-A9E4-03CBB9D97634}"/>
              </a:ext>
            </a:extLst>
          </p:cNvPr>
          <p:cNvSpPr>
            <a:spLocks noGrp="1"/>
          </p:cNvSpPr>
          <p:nvPr>
            <p:ph type="sldNum" sz="quarter" idx="12"/>
          </p:nvPr>
        </p:nvSpPr>
        <p:spPr/>
        <p:txBody>
          <a:bodyPr/>
          <a:lstStyle/>
          <a:p>
            <a:fld id="{9D4AEF59-F28E-467C-9EA3-92D1CFAD475A}" type="slidenum">
              <a:rPr lang="en-US" sz="1600" smtClean="0">
                <a:solidFill>
                  <a:schemeClr val="bg1">
                    <a:lumMod val="50000"/>
                  </a:schemeClr>
                </a:solidFill>
              </a:rPr>
              <a:t>3</a:t>
            </a:fld>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7CE29984-D0DC-03BF-92A4-3CF5462CBCBA}"/>
              </a:ext>
            </a:extLst>
          </p:cNvPr>
          <p:cNvSpPr txBox="1"/>
          <p:nvPr/>
        </p:nvSpPr>
        <p:spPr>
          <a:xfrm>
            <a:off x="1628061" y="81409"/>
            <a:ext cx="8623142" cy="492443"/>
          </a:xfrm>
          <a:prstGeom prst="rect">
            <a:avLst/>
          </a:prstGeom>
          <a:noFill/>
        </p:spPr>
        <p:txBody>
          <a:bodyPr wrap="square" rtlCol="0">
            <a:spAutoFit/>
          </a:bodyPr>
          <a:lstStyle/>
          <a:p>
            <a:r>
              <a:rPr lang="el-GR" sz="2600" b="1" dirty="0">
                <a:solidFill>
                  <a:schemeClr val="bg1"/>
                </a:solidFill>
                <a:latin typeface="Cambria" panose="02040503050406030204" pitchFamily="18" charset="0"/>
                <a:ea typeface="Cambria" panose="02040503050406030204" pitchFamily="18" charset="0"/>
              </a:rPr>
              <a:t>ΚΕΝΤΡΙΚΗ ΜΑΚΕΔΟΝΙΑ</a:t>
            </a:r>
            <a:r>
              <a:rPr lang="el-GR" sz="2600" dirty="0">
                <a:solidFill>
                  <a:schemeClr val="bg1"/>
                </a:solidFill>
                <a:latin typeface="Cambria" panose="02040503050406030204" pitchFamily="18" charset="0"/>
                <a:ea typeface="Cambria" panose="02040503050406030204" pitchFamily="18" charset="0"/>
              </a:rPr>
              <a:t>: Ξενοδοχειακό Δυναμικό ανά Π.Ε.</a:t>
            </a:r>
          </a:p>
        </p:txBody>
      </p:sp>
      <p:grpSp>
        <p:nvGrpSpPr>
          <p:cNvPr id="4" name="Group 3">
            <a:extLst>
              <a:ext uri="{FF2B5EF4-FFF2-40B4-BE49-F238E27FC236}">
                <a16:creationId xmlns:a16="http://schemas.microsoft.com/office/drawing/2014/main" id="{580BEF3C-9520-F78F-E01F-55A874B13840}"/>
              </a:ext>
            </a:extLst>
          </p:cNvPr>
          <p:cNvGrpSpPr/>
          <p:nvPr/>
        </p:nvGrpSpPr>
        <p:grpSpPr>
          <a:xfrm>
            <a:off x="324921" y="832513"/>
            <a:ext cx="8082100" cy="5849140"/>
            <a:chOff x="944511" y="0"/>
            <a:chExt cx="8572500" cy="6578128"/>
          </a:xfrm>
        </p:grpSpPr>
        <p:pic>
          <p:nvPicPr>
            <p:cNvPr id="6" name="Picture 5">
              <a:extLst>
                <a:ext uri="{FF2B5EF4-FFF2-40B4-BE49-F238E27FC236}">
                  <a16:creationId xmlns:a16="http://schemas.microsoft.com/office/drawing/2014/main" id="{7DA41525-F3DE-12C8-CC0D-126DC51C5C10}"/>
                </a:ext>
              </a:extLst>
            </p:cNvPr>
            <p:cNvPicPr>
              <a:picLocks noChangeAspect="1"/>
            </p:cNvPicPr>
            <p:nvPr/>
          </p:nvPicPr>
          <p:blipFill>
            <a:blip r:embed="rId2"/>
            <a:stretch>
              <a:fillRect/>
            </a:stretch>
          </p:blipFill>
          <p:spPr>
            <a:xfrm>
              <a:off x="944511" y="0"/>
              <a:ext cx="8572500" cy="6578128"/>
            </a:xfrm>
            <a:prstGeom prst="rect">
              <a:avLst/>
            </a:prstGeom>
          </p:spPr>
        </p:pic>
        <p:sp>
          <p:nvSpPr>
            <p:cNvPr id="8" name="TextBox 7">
              <a:extLst>
                <a:ext uri="{FF2B5EF4-FFF2-40B4-BE49-F238E27FC236}">
                  <a16:creationId xmlns:a16="http://schemas.microsoft.com/office/drawing/2014/main" id="{4EF889B4-FFBF-60DE-3AA4-CA8602761E00}"/>
                </a:ext>
              </a:extLst>
            </p:cNvPr>
            <p:cNvSpPr txBox="1"/>
            <p:nvPr/>
          </p:nvSpPr>
          <p:spPr>
            <a:xfrm>
              <a:off x="1763661" y="3714913"/>
              <a:ext cx="1444728" cy="588430"/>
            </a:xfrm>
            <a:prstGeom prst="rect">
              <a:avLst/>
            </a:prstGeom>
            <a:noFill/>
          </p:spPr>
          <p:txBody>
            <a:bodyPr wrap="square" rtlCol="0">
              <a:spAutoFit/>
            </a:bodyPr>
            <a:lstStyle/>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Ξενοδοχεία: 27</a:t>
              </a:r>
            </a:p>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Δωμάτια: 595</a:t>
              </a:r>
            </a:p>
          </p:txBody>
        </p:sp>
        <p:sp>
          <p:nvSpPr>
            <p:cNvPr id="9" name="TextBox 8">
              <a:extLst>
                <a:ext uri="{FF2B5EF4-FFF2-40B4-BE49-F238E27FC236}">
                  <a16:creationId xmlns:a16="http://schemas.microsoft.com/office/drawing/2014/main" id="{C3568AED-833B-65B0-C578-07F37178B954}"/>
                </a:ext>
              </a:extLst>
            </p:cNvPr>
            <p:cNvSpPr txBox="1"/>
            <p:nvPr/>
          </p:nvSpPr>
          <p:spPr>
            <a:xfrm>
              <a:off x="1430286" y="2314738"/>
              <a:ext cx="1444728" cy="588430"/>
            </a:xfrm>
            <a:prstGeom prst="rect">
              <a:avLst/>
            </a:prstGeom>
            <a:noFill/>
          </p:spPr>
          <p:txBody>
            <a:bodyPr wrap="square" rtlCol="0">
              <a:spAutoFit/>
            </a:bodyPr>
            <a:lstStyle/>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Ξενοδοχεία: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63</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Δωμάτια: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1.325</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25CE12F-2D40-B9C6-C24E-4625C171B50B}"/>
                </a:ext>
              </a:extLst>
            </p:cNvPr>
            <p:cNvSpPr txBox="1"/>
            <p:nvPr/>
          </p:nvSpPr>
          <p:spPr>
            <a:xfrm>
              <a:off x="2382786" y="4772188"/>
              <a:ext cx="1845700" cy="588430"/>
            </a:xfrm>
            <a:prstGeom prst="rect">
              <a:avLst/>
            </a:prstGeom>
            <a:noFill/>
          </p:spPr>
          <p:txBody>
            <a:bodyPr wrap="square" rtlCol="0">
              <a:spAutoFit/>
            </a:bodyPr>
            <a:lstStyle/>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Ξενοδοχεία: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344</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Δωμάτια: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9.437</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7CF6468-318D-47C1-A43F-BFFBDA65999F}"/>
                </a:ext>
              </a:extLst>
            </p:cNvPr>
            <p:cNvSpPr txBox="1"/>
            <p:nvPr/>
          </p:nvSpPr>
          <p:spPr>
            <a:xfrm>
              <a:off x="3687711" y="1862874"/>
              <a:ext cx="1444728" cy="588430"/>
            </a:xfrm>
            <a:prstGeom prst="rect">
              <a:avLst/>
            </a:prstGeom>
            <a:noFill/>
          </p:spPr>
          <p:txBody>
            <a:bodyPr wrap="square" rtlCol="0">
              <a:spAutoFit/>
            </a:bodyPr>
            <a:lstStyle/>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Ξενοδοχεία: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15</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Δωμάτια: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421</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94E872C-57E1-966A-B80D-B3832FE41CAE}"/>
                </a:ext>
              </a:extLst>
            </p:cNvPr>
            <p:cNvSpPr txBox="1"/>
            <p:nvPr/>
          </p:nvSpPr>
          <p:spPr>
            <a:xfrm>
              <a:off x="4711022" y="3087544"/>
              <a:ext cx="1697768" cy="588430"/>
            </a:xfrm>
            <a:prstGeom prst="rect">
              <a:avLst/>
            </a:prstGeom>
            <a:noFill/>
          </p:spPr>
          <p:txBody>
            <a:bodyPr wrap="square" rtlCol="0">
              <a:spAutoFit/>
            </a:bodyPr>
            <a:lstStyle/>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Ξενοδοχεία: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150</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Δωμάτια: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8.457</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F1045BE-5920-507F-ED82-9FE4C95E47C1}"/>
                </a:ext>
              </a:extLst>
            </p:cNvPr>
            <p:cNvSpPr txBox="1"/>
            <p:nvPr/>
          </p:nvSpPr>
          <p:spPr>
            <a:xfrm>
              <a:off x="6337199" y="1601264"/>
              <a:ext cx="1444728" cy="588430"/>
            </a:xfrm>
            <a:prstGeom prst="rect">
              <a:avLst/>
            </a:prstGeom>
            <a:noFill/>
          </p:spPr>
          <p:txBody>
            <a:bodyPr wrap="square" rtlCol="0">
              <a:spAutoFit/>
            </a:bodyPr>
            <a:lstStyle/>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Ξενοδοχεία: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31</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Δωμάτια: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994</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378818E-C7A1-8C12-ABCE-D46D1A4509D7}"/>
                </a:ext>
              </a:extLst>
            </p:cNvPr>
            <p:cNvSpPr txBox="1"/>
            <p:nvPr/>
          </p:nvSpPr>
          <p:spPr>
            <a:xfrm>
              <a:off x="5420339" y="4309615"/>
              <a:ext cx="1845700" cy="588430"/>
            </a:xfrm>
            <a:prstGeom prst="rect">
              <a:avLst/>
            </a:prstGeom>
            <a:noFill/>
          </p:spPr>
          <p:txBody>
            <a:bodyPr wrap="square" rtlCol="0">
              <a:spAutoFit/>
            </a:bodyPr>
            <a:lstStyle/>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Ξενοδοχεία: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498</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rPr>
                <a:t>Δωμάτια: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23.868</a:t>
              </a:r>
              <a:endParaRPr lang="el-GR"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3B7670F6-797C-7051-925F-B19B7B6144EB}"/>
              </a:ext>
            </a:extLst>
          </p:cNvPr>
          <p:cNvSpPr txBox="1"/>
          <p:nvPr/>
        </p:nvSpPr>
        <p:spPr>
          <a:xfrm>
            <a:off x="8433476" y="1264954"/>
            <a:ext cx="3524588" cy="4173065"/>
          </a:xfrm>
          <a:prstGeom prst="rect">
            <a:avLst/>
          </a:prstGeom>
          <a:noFill/>
          <a:ln>
            <a:noFill/>
          </a:ln>
        </p:spPr>
        <p:txBody>
          <a:bodyPr wrap="square" rtlCol="0">
            <a:spAutoFit/>
          </a:bodyPr>
          <a:lstStyle/>
          <a:p>
            <a:pPr marL="285750" indent="-285750">
              <a:lnSpc>
                <a:spcPct val="108000"/>
              </a:lnSpc>
              <a:spcBef>
                <a:spcPts val="800"/>
              </a:spcBef>
              <a:buFont typeface="Wingdings" panose="05000000000000000000" pitchFamily="2" charset="2"/>
              <a:buChar char="Ø"/>
            </a:pPr>
            <a:r>
              <a:rPr lang="el-GR" dirty="0">
                <a:solidFill>
                  <a:schemeClr val="accent1">
                    <a:lumMod val="50000"/>
                  </a:schemeClr>
                </a:solidFill>
              </a:rPr>
              <a:t>Με ποσοστό </a:t>
            </a:r>
            <a:r>
              <a:rPr lang="el-GR" b="1" dirty="0">
                <a:solidFill>
                  <a:schemeClr val="accent1">
                    <a:lumMod val="50000"/>
                  </a:schemeClr>
                </a:solidFill>
              </a:rPr>
              <a:t>11,2%</a:t>
            </a:r>
            <a:r>
              <a:rPr lang="el-GR" dirty="0">
                <a:solidFill>
                  <a:schemeClr val="accent1">
                    <a:lumMod val="50000"/>
                  </a:schemeClr>
                </a:solidFill>
              </a:rPr>
              <a:t>, η Κεντρική Μακεδονία κατέχει την </a:t>
            </a:r>
            <a:r>
              <a:rPr lang="el-GR" b="1" dirty="0">
                <a:solidFill>
                  <a:schemeClr val="accent1">
                    <a:lumMod val="50000"/>
                  </a:schemeClr>
                </a:solidFill>
              </a:rPr>
              <a:t>3</a:t>
            </a:r>
            <a:r>
              <a:rPr lang="el-GR" b="1" baseline="30000" dirty="0">
                <a:solidFill>
                  <a:schemeClr val="accent1">
                    <a:lumMod val="50000"/>
                  </a:schemeClr>
                </a:solidFill>
              </a:rPr>
              <a:t>η</a:t>
            </a:r>
            <a:r>
              <a:rPr lang="el-GR" b="1" dirty="0">
                <a:solidFill>
                  <a:schemeClr val="accent1">
                    <a:lumMod val="50000"/>
                  </a:schemeClr>
                </a:solidFill>
              </a:rPr>
              <a:t>  θέση</a:t>
            </a:r>
            <a:r>
              <a:rPr lang="el-GR" dirty="0">
                <a:solidFill>
                  <a:schemeClr val="accent1">
                    <a:lumMod val="50000"/>
                  </a:schemeClr>
                </a:solidFill>
              </a:rPr>
              <a:t> ως προς τη συγκέντρωση των ξενοδοχείων, μετά το Νότιο Αιγαίο και την Κρήτη.</a:t>
            </a:r>
          </a:p>
          <a:p>
            <a:pPr marL="285750" indent="-285750">
              <a:lnSpc>
                <a:spcPct val="108000"/>
              </a:lnSpc>
              <a:spcBef>
                <a:spcPts val="800"/>
              </a:spcBef>
              <a:buFont typeface="Wingdings" panose="05000000000000000000" pitchFamily="2" charset="2"/>
              <a:buChar char="Ø"/>
            </a:pPr>
            <a:r>
              <a:rPr lang="el-GR" dirty="0">
                <a:solidFill>
                  <a:schemeClr val="accent1">
                    <a:lumMod val="50000"/>
                  </a:schemeClr>
                </a:solidFill>
              </a:rPr>
              <a:t>Η Χαλκιδική συγκεντρώνει το </a:t>
            </a:r>
            <a:r>
              <a:rPr lang="el-GR" b="1" dirty="0">
                <a:solidFill>
                  <a:schemeClr val="accent1">
                    <a:lumMod val="50000"/>
                  </a:schemeClr>
                </a:solidFill>
              </a:rPr>
              <a:t>44% </a:t>
            </a:r>
            <a:r>
              <a:rPr lang="el-GR" dirty="0">
                <a:solidFill>
                  <a:schemeClr val="accent1">
                    <a:lumMod val="50000"/>
                  </a:schemeClr>
                </a:solidFill>
              </a:rPr>
              <a:t>των ξενοδοχείων της Κεντρικής Μακεδονίας, που αντιστοιχεί στο </a:t>
            </a:r>
            <a:r>
              <a:rPr lang="el-GR" b="1" dirty="0">
                <a:solidFill>
                  <a:schemeClr val="accent1">
                    <a:lumMod val="50000"/>
                  </a:schemeClr>
                </a:solidFill>
              </a:rPr>
              <a:t>53%</a:t>
            </a:r>
            <a:r>
              <a:rPr lang="el-GR" dirty="0">
                <a:solidFill>
                  <a:schemeClr val="accent1">
                    <a:lumMod val="50000"/>
                  </a:schemeClr>
                </a:solidFill>
              </a:rPr>
              <a:t> των δωματίων.</a:t>
            </a:r>
          </a:p>
          <a:p>
            <a:pPr marL="285750" indent="-285750">
              <a:lnSpc>
                <a:spcPct val="108000"/>
              </a:lnSpc>
              <a:spcBef>
                <a:spcPts val="800"/>
              </a:spcBef>
              <a:buFont typeface="Wingdings" panose="05000000000000000000" pitchFamily="2" charset="2"/>
              <a:buChar char="Ø"/>
            </a:pPr>
            <a:r>
              <a:rPr lang="el-GR" dirty="0">
                <a:solidFill>
                  <a:schemeClr val="accent1">
                    <a:lumMod val="50000"/>
                  </a:schemeClr>
                </a:solidFill>
              </a:rPr>
              <a:t>Το </a:t>
            </a:r>
            <a:r>
              <a:rPr lang="el-GR" b="1" dirty="0">
                <a:solidFill>
                  <a:schemeClr val="accent1">
                    <a:lumMod val="50000"/>
                  </a:schemeClr>
                </a:solidFill>
              </a:rPr>
              <a:t>63%</a:t>
            </a:r>
            <a:r>
              <a:rPr lang="el-GR" dirty="0">
                <a:solidFill>
                  <a:schemeClr val="accent1">
                    <a:lumMod val="50000"/>
                  </a:schemeClr>
                </a:solidFill>
              </a:rPr>
              <a:t> των ξενοδοχείων </a:t>
            </a:r>
            <a:r>
              <a:rPr lang="el-GR" b="1" dirty="0">
                <a:solidFill>
                  <a:schemeClr val="accent1">
                    <a:lumMod val="50000"/>
                  </a:schemeClr>
                </a:solidFill>
              </a:rPr>
              <a:t>5*</a:t>
            </a:r>
            <a:r>
              <a:rPr lang="el-GR" dirty="0">
                <a:solidFill>
                  <a:schemeClr val="accent1">
                    <a:lumMod val="50000"/>
                  </a:schemeClr>
                </a:solidFill>
              </a:rPr>
              <a:t> της Κεντρικής Μακεδονίας βρίσκονται στη Χαλκιδική.</a:t>
            </a:r>
          </a:p>
        </p:txBody>
      </p:sp>
    </p:spTree>
    <p:extLst>
      <p:ext uri="{BB962C8B-B14F-4D97-AF65-F5344CB8AC3E}">
        <p14:creationId xmlns:p14="http://schemas.microsoft.com/office/powerpoint/2010/main" val="4122907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6933C-25E3-08EA-5D70-67CD9F08EC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61B62-C35D-84B4-EA4F-FFF8702C60A8}"/>
              </a:ext>
            </a:extLst>
          </p:cNvPr>
          <p:cNvSpPr>
            <a:spLocks noGrp="1"/>
          </p:cNvSpPr>
          <p:nvPr>
            <p:ph type="sldNum" sz="quarter" idx="12"/>
          </p:nvPr>
        </p:nvSpPr>
        <p:spPr/>
        <p:txBody>
          <a:bodyPr/>
          <a:lstStyle/>
          <a:p>
            <a:fld id="{71CDB591-86B8-4FDD-BD5E-C4CF63DBE10C}" type="slidenum">
              <a:rPr lang="el-GR" smtClean="0"/>
              <a:pPr/>
              <a:t>30</a:t>
            </a:fld>
            <a:endParaRPr lang="el-GR"/>
          </a:p>
        </p:txBody>
      </p:sp>
      <p:sp>
        <p:nvSpPr>
          <p:cNvPr id="4" name="Τίτλος 1">
            <a:extLst>
              <a:ext uri="{FF2B5EF4-FFF2-40B4-BE49-F238E27FC236}">
                <a16:creationId xmlns:a16="http://schemas.microsoft.com/office/drawing/2014/main" id="{D7A5286E-5C0B-95ED-CC42-7C39AAB67A49}"/>
              </a:ext>
            </a:extLst>
          </p:cNvPr>
          <p:cNvSpPr txBox="1">
            <a:spLocks/>
          </p:cNvSpPr>
          <p:nvPr/>
        </p:nvSpPr>
        <p:spPr>
          <a:xfrm>
            <a:off x="1752599" y="47806"/>
            <a:ext cx="8686801" cy="84582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Calibri"/>
                <a:ea typeface="+mj-ea"/>
                <a:cs typeface="Calibri"/>
              </a:rPr>
              <a:t>Λίγα Λόγια για το Ερευνητικό Έργο του ΙΤΕΠ</a:t>
            </a:r>
            <a:endParaRPr kumimoji="0" lang="el-GR" sz="3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5A2E684C-3260-8FB9-6E4A-9F2BE445979E}"/>
              </a:ext>
            </a:extLst>
          </p:cNvPr>
          <p:cNvSpPr txBox="1"/>
          <p:nvPr/>
        </p:nvSpPr>
        <p:spPr>
          <a:xfrm>
            <a:off x="362965" y="1220225"/>
            <a:ext cx="4994369" cy="523220"/>
          </a:xfrm>
          <a:prstGeom prst="rect">
            <a:avLst/>
          </a:prstGeom>
          <a:solidFill>
            <a:schemeClr val="bg2">
              <a:lumMod val="75000"/>
            </a:schemeClr>
          </a:solidFill>
        </p:spPr>
        <p:txBody>
          <a:bodyPr wrap="square">
            <a:spAutoFit/>
          </a:bodyPr>
          <a:lstStyle>
            <a:defPPr>
              <a:defRPr lang="en-US"/>
            </a:defPPr>
            <a:lvl1pPr algn="ctr" fontAlgn="bas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l-GR" sz="2800" b="1" i="0" u="none" strike="noStrike" kern="1200" cap="all"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Βασικοι</a:t>
            </a:r>
            <a:r>
              <a:rPr kumimoji="0" lang="el-GR"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l-GR" sz="2800" b="1" i="0" u="none" strike="noStrike" kern="1200" cap="all"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αξονες</a:t>
            </a:r>
            <a:r>
              <a:rPr kumimoji="0" lang="el-GR"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6" name="TextBox 5">
            <a:extLst>
              <a:ext uri="{FF2B5EF4-FFF2-40B4-BE49-F238E27FC236}">
                <a16:creationId xmlns:a16="http://schemas.microsoft.com/office/drawing/2014/main" id="{9527DB18-6953-0642-50DF-ABC24EF0EA0A}"/>
              </a:ext>
            </a:extLst>
          </p:cNvPr>
          <p:cNvSpPr txBox="1"/>
          <p:nvPr/>
        </p:nvSpPr>
        <p:spPr>
          <a:xfrm>
            <a:off x="6734782" y="5543393"/>
            <a:ext cx="49932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ko-KR" sz="1400" b="1" i="0" u="none" strike="noStrike" kern="1200" cap="none" spc="0" normalizeH="0" baseline="0" noProof="0" dirty="0">
                <a:ln>
                  <a:noFill/>
                </a:ln>
                <a:solidFill>
                  <a:srgbClr val="70AD47"/>
                </a:solidFill>
                <a:effectLst/>
                <a:uLnTx/>
                <a:uFillTx/>
                <a:latin typeface="Georgia"/>
                <a:ea typeface="맑은 고딕" panose="020B0503020000020004" pitchFamily="34" charset="-127"/>
                <a:cs typeface="Arial" pitchFamily="34" charset="0"/>
              </a:rPr>
              <a:t>ΣΥΝΕΡΓΑΣΙΕΣ κ ΣΥΜΒΟΥΛΕΥΤΙΚΕΣ ΥΠΗΡΕΣΙΕΣ</a:t>
            </a:r>
            <a:endParaRPr kumimoji="0" lang="ko-KR" altLang="en-US" sz="1400" b="1" i="0" u="none" strike="noStrike" kern="1200" cap="none" spc="0" normalizeH="0" baseline="0" noProof="0" dirty="0">
              <a:ln>
                <a:noFill/>
              </a:ln>
              <a:solidFill>
                <a:srgbClr val="70AD47"/>
              </a:solidFill>
              <a:effectLst/>
              <a:uLnTx/>
              <a:uFillTx/>
              <a:latin typeface="Georgia"/>
              <a:ea typeface="맑은 고딕" panose="020B0503020000020004" pitchFamily="34" charset="-127"/>
              <a:cs typeface="Arial" pitchFamily="34" charset="0"/>
            </a:endParaRPr>
          </a:p>
        </p:txBody>
      </p:sp>
      <p:grpSp>
        <p:nvGrpSpPr>
          <p:cNvPr id="7" name="Group 8">
            <a:extLst>
              <a:ext uri="{FF2B5EF4-FFF2-40B4-BE49-F238E27FC236}">
                <a16:creationId xmlns:a16="http://schemas.microsoft.com/office/drawing/2014/main" id="{6D59E7C2-A8D9-1FA7-C5CE-9DD5741719AF}"/>
              </a:ext>
            </a:extLst>
          </p:cNvPr>
          <p:cNvGrpSpPr/>
          <p:nvPr/>
        </p:nvGrpSpPr>
        <p:grpSpPr>
          <a:xfrm>
            <a:off x="6684155" y="2752034"/>
            <a:ext cx="5043909" cy="545449"/>
            <a:chOff x="3017859" y="4283314"/>
            <a:chExt cx="2579765" cy="545448"/>
          </a:xfrm>
        </p:grpSpPr>
        <p:sp>
          <p:nvSpPr>
            <p:cNvPr id="8" name="TextBox 7">
              <a:extLst>
                <a:ext uri="{FF2B5EF4-FFF2-40B4-BE49-F238E27FC236}">
                  <a16:creationId xmlns:a16="http://schemas.microsoft.com/office/drawing/2014/main" id="{C96FE9DD-2408-8D63-D260-D3142F8F96ED}"/>
                </a:ext>
              </a:extLst>
            </p:cNvPr>
            <p:cNvSpPr txBox="1"/>
            <p:nvPr/>
          </p:nvSpPr>
          <p:spPr>
            <a:xfrm>
              <a:off x="3021855" y="4520985"/>
              <a:ext cx="25757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ko-KR" sz="1400" b="0" i="0" u="none" strike="noStrike" kern="1200" cap="none" spc="0" normalizeH="0" baseline="0" noProof="0" dirty="0">
                  <a:ln>
                    <a:noFill/>
                  </a:ln>
                  <a:solidFill>
                    <a:prstClr val="black">
                      <a:lumMod val="50000"/>
                      <a:lumOff val="50000"/>
                    </a:prstClr>
                  </a:solidFill>
                  <a:effectLst/>
                  <a:uLnTx/>
                  <a:uFillTx/>
                  <a:latin typeface="Georgia"/>
                  <a:ea typeface="맑은 고딕" panose="020B0503020000020004" pitchFamily="34" charset="-127"/>
                  <a:cs typeface="Arial" pitchFamily="34" charset="0"/>
                </a:rPr>
                <a:t>Κλαδικές - Εξειδικευμένες μελέτες για τον τουρισμό</a:t>
              </a:r>
              <a:endParaRPr kumimoji="0" lang="en-US" altLang="ko-KR" sz="1400" b="0" i="0" u="none" strike="noStrike" kern="1200" cap="none" spc="0" normalizeH="0" baseline="0" noProof="0" dirty="0">
                <a:ln>
                  <a:noFill/>
                </a:ln>
                <a:solidFill>
                  <a:prstClr val="black">
                    <a:lumMod val="50000"/>
                    <a:lumOff val="50000"/>
                  </a:prstClr>
                </a:solidFill>
                <a:effectLst/>
                <a:uLnTx/>
                <a:uFillTx/>
                <a:latin typeface="Georgia"/>
                <a:ea typeface="맑은 고딕" panose="020B0503020000020004" pitchFamily="34" charset="-127"/>
                <a:cs typeface="Arial" pitchFamily="34" charset="0"/>
              </a:endParaRPr>
            </a:p>
          </p:txBody>
        </p:sp>
        <p:sp>
          <p:nvSpPr>
            <p:cNvPr id="9" name="TextBox 8">
              <a:extLst>
                <a:ext uri="{FF2B5EF4-FFF2-40B4-BE49-F238E27FC236}">
                  <a16:creationId xmlns:a16="http://schemas.microsoft.com/office/drawing/2014/main" id="{539AD665-A62E-4F26-B9FE-7E8880326E1A}"/>
                </a:ext>
              </a:extLst>
            </p:cNvPr>
            <p:cNvSpPr txBox="1"/>
            <p:nvPr/>
          </p:nvSpPr>
          <p:spPr>
            <a:xfrm>
              <a:off x="3017859" y="4283314"/>
              <a:ext cx="25538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ko-KR" sz="1400" b="1" i="0" u="none" strike="noStrike" kern="1200" cap="none" spc="0" normalizeH="0" baseline="0" noProof="0" dirty="0">
                  <a:ln>
                    <a:noFill/>
                  </a:ln>
                  <a:solidFill>
                    <a:prstClr val="black">
                      <a:lumMod val="50000"/>
                      <a:lumOff val="50000"/>
                    </a:prstClr>
                  </a:solidFill>
                  <a:effectLst/>
                  <a:uLnTx/>
                  <a:uFillTx/>
                  <a:latin typeface="Georgia"/>
                  <a:ea typeface="맑은 고딕" panose="020B0503020000020004" pitchFamily="34" charset="-127"/>
                  <a:cs typeface="Arial" pitchFamily="34" charset="0"/>
                </a:rPr>
                <a:t>ΜΕΛΕΤΕΣ &amp; ΕΡΕΥΝΕΣ ΓΙΑ ΛΟΓΑΡΙΑΣΜΟ ΤΡΙΤΩΝ</a:t>
              </a:r>
              <a:endParaRPr kumimoji="0" lang="ko-KR" altLang="en-US" sz="1400" b="1" i="0" u="none" strike="noStrike" kern="1200" cap="none" spc="0" normalizeH="0" baseline="0" noProof="0" dirty="0">
                <a:ln>
                  <a:noFill/>
                </a:ln>
                <a:solidFill>
                  <a:prstClr val="black">
                    <a:lumMod val="50000"/>
                    <a:lumOff val="50000"/>
                  </a:prstClr>
                </a:solidFill>
                <a:effectLst/>
                <a:uLnTx/>
                <a:uFillTx/>
                <a:latin typeface="Georgia"/>
                <a:ea typeface="맑은 고딕" panose="020B0503020000020004" pitchFamily="34" charset="-127"/>
                <a:cs typeface="Arial" pitchFamily="34" charset="0"/>
              </a:endParaRPr>
            </a:p>
          </p:txBody>
        </p:sp>
      </p:grpSp>
      <p:sp>
        <p:nvSpPr>
          <p:cNvPr id="10" name="TextBox 9">
            <a:extLst>
              <a:ext uri="{FF2B5EF4-FFF2-40B4-BE49-F238E27FC236}">
                <a16:creationId xmlns:a16="http://schemas.microsoft.com/office/drawing/2014/main" id="{101FB512-7523-299B-27B1-700CBB8C49B9}"/>
              </a:ext>
            </a:extLst>
          </p:cNvPr>
          <p:cNvSpPr txBox="1"/>
          <p:nvPr/>
        </p:nvSpPr>
        <p:spPr>
          <a:xfrm>
            <a:off x="6734781" y="3810767"/>
            <a:ext cx="49932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ko-KR" sz="1400" b="1" i="0" u="none" strike="noStrike" kern="1200" cap="none" spc="0" normalizeH="0" baseline="0" noProof="0" dirty="0">
                <a:ln>
                  <a:noFill/>
                </a:ln>
                <a:solidFill>
                  <a:schemeClr val="accent2">
                    <a:lumMod val="75000"/>
                  </a:schemeClr>
                </a:solidFill>
                <a:effectLst/>
                <a:uLnTx/>
                <a:uFillTx/>
                <a:latin typeface="Georgia"/>
                <a:ea typeface="맑은 고딕" panose="020B0503020000020004" pitchFamily="34" charset="-127"/>
                <a:cs typeface="Arial" pitchFamily="34" charset="0"/>
              </a:rPr>
              <a:t>ΔΙΟΡΓΑΝΩΣΗ ΚΑΙ ΣΥΜΜΕΤΟΧΗ ΣΕ ΣΥΝΕΔΡΙΑ</a:t>
            </a:r>
            <a:endParaRPr kumimoji="0" lang="ko-KR" altLang="en-US" sz="1400" b="1" i="0" u="none" strike="noStrike" kern="1200" cap="none" spc="0" normalizeH="0" baseline="0" noProof="0" dirty="0">
              <a:ln>
                <a:noFill/>
              </a:ln>
              <a:solidFill>
                <a:schemeClr val="accent2">
                  <a:lumMod val="75000"/>
                </a:schemeClr>
              </a:solidFill>
              <a:effectLst/>
              <a:uLnTx/>
              <a:uFillTx/>
              <a:latin typeface="Georgia"/>
              <a:ea typeface="맑은 고딕" panose="020B0503020000020004" pitchFamily="34" charset="-127"/>
              <a:cs typeface="Arial" pitchFamily="34" charset="0"/>
            </a:endParaRPr>
          </a:p>
        </p:txBody>
      </p:sp>
      <p:sp>
        <p:nvSpPr>
          <p:cNvPr id="11" name="TextBox 10">
            <a:extLst>
              <a:ext uri="{FF2B5EF4-FFF2-40B4-BE49-F238E27FC236}">
                <a16:creationId xmlns:a16="http://schemas.microsoft.com/office/drawing/2014/main" id="{1E14FDE5-3816-B4B1-CD25-EC62636F215B}"/>
              </a:ext>
            </a:extLst>
          </p:cNvPr>
          <p:cNvSpPr txBox="1"/>
          <p:nvPr/>
        </p:nvSpPr>
        <p:spPr>
          <a:xfrm>
            <a:off x="6734780" y="4709842"/>
            <a:ext cx="49932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ko-KR" sz="1400" b="1" i="0" u="none" strike="noStrike" kern="1200" cap="none" spc="0" normalizeH="0" baseline="0" noProof="0" dirty="0">
                <a:ln>
                  <a:noFill/>
                </a:ln>
                <a:solidFill>
                  <a:srgbClr val="4472C4"/>
                </a:solidFill>
                <a:effectLst/>
                <a:uLnTx/>
                <a:uFillTx/>
                <a:latin typeface="Georgia"/>
                <a:ea typeface="맑은 고딕" panose="020B0503020000020004" pitchFamily="34" charset="-127"/>
                <a:cs typeface="Arial" pitchFamily="34" charset="0"/>
              </a:rPr>
              <a:t>ΣΥΝΕΡΓΑΣΙΑ ΜΕ ΕΚΠΑΙΔΕΥΤΙΚΑ ΙΔΡΥΜΑΤΑ</a:t>
            </a:r>
            <a:endParaRPr kumimoji="0" lang="ko-KR" altLang="en-US" sz="1400" b="1" i="0" u="none" strike="noStrike" kern="1200" cap="none" spc="0" normalizeH="0" baseline="0" noProof="0" dirty="0">
              <a:ln>
                <a:noFill/>
              </a:ln>
              <a:solidFill>
                <a:srgbClr val="4472C4"/>
              </a:solidFill>
              <a:effectLst/>
              <a:uLnTx/>
              <a:uFillTx/>
              <a:latin typeface="Georgia"/>
              <a:ea typeface="맑은 고딕" panose="020B0503020000020004" pitchFamily="34" charset="-127"/>
              <a:cs typeface="Arial" pitchFamily="34" charset="0"/>
            </a:endParaRPr>
          </a:p>
        </p:txBody>
      </p:sp>
      <p:sp>
        <p:nvSpPr>
          <p:cNvPr id="12" name="TextBox 11">
            <a:extLst>
              <a:ext uri="{FF2B5EF4-FFF2-40B4-BE49-F238E27FC236}">
                <a16:creationId xmlns:a16="http://schemas.microsoft.com/office/drawing/2014/main" id="{F0B4647F-3D84-2490-F5DB-9BB300BEF290}"/>
              </a:ext>
            </a:extLst>
          </p:cNvPr>
          <p:cNvSpPr txBox="1"/>
          <p:nvPr/>
        </p:nvSpPr>
        <p:spPr>
          <a:xfrm>
            <a:off x="6649958" y="1946567"/>
            <a:ext cx="49932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ko-KR" sz="1400" b="1" i="0" u="none" strike="noStrike" kern="1200" cap="none" spc="0" normalizeH="0" baseline="0" noProof="0" dirty="0">
                <a:ln>
                  <a:noFill/>
                </a:ln>
                <a:solidFill>
                  <a:srgbClr val="142269"/>
                </a:solidFill>
                <a:effectLst/>
                <a:uLnTx/>
                <a:uFillTx/>
                <a:latin typeface="Georgia"/>
                <a:ea typeface="맑은 고딕" panose="020B0503020000020004" pitchFamily="34" charset="-127"/>
                <a:cs typeface="Arial" pitchFamily="34" charset="0"/>
              </a:rPr>
              <a:t>ΕΠΙΣΤΗΜΟΝΙΚΕΣ ΜΕΛΕΤΕΣ ΚΑΙ ΕΡΕΥΝΕΣ σε βασικούς δείκτες κ επιδόσεις ξενοδοχείων</a:t>
            </a:r>
            <a:endParaRPr kumimoji="0" lang="ko-KR" altLang="en-US" sz="1400" b="1" i="0" u="none" strike="noStrike" kern="1200" cap="none" spc="0" normalizeH="0" baseline="0" noProof="0" dirty="0">
              <a:ln>
                <a:noFill/>
              </a:ln>
              <a:solidFill>
                <a:srgbClr val="142269"/>
              </a:solidFill>
              <a:effectLst/>
              <a:uLnTx/>
              <a:uFillTx/>
              <a:latin typeface="Georgia"/>
              <a:ea typeface="맑은 고딕" panose="020B0503020000020004" pitchFamily="34" charset="-127"/>
              <a:cs typeface="Arial" pitchFamily="34" charset="0"/>
            </a:endParaRPr>
          </a:p>
        </p:txBody>
      </p:sp>
      <p:grpSp>
        <p:nvGrpSpPr>
          <p:cNvPr id="13" name="Ομάδα 26">
            <a:extLst>
              <a:ext uri="{FF2B5EF4-FFF2-40B4-BE49-F238E27FC236}">
                <a16:creationId xmlns:a16="http://schemas.microsoft.com/office/drawing/2014/main" id="{79F80DC7-BB1B-B694-7EB8-3174559F8465}"/>
              </a:ext>
            </a:extLst>
          </p:cNvPr>
          <p:cNvGrpSpPr/>
          <p:nvPr/>
        </p:nvGrpSpPr>
        <p:grpSpPr>
          <a:xfrm>
            <a:off x="86546" y="1847742"/>
            <a:ext cx="6553312" cy="4290517"/>
            <a:chOff x="86546" y="1847742"/>
            <a:chExt cx="6553312" cy="4290517"/>
          </a:xfrm>
        </p:grpSpPr>
        <p:sp>
          <p:nvSpPr>
            <p:cNvPr id="14" name="Rectangle 34">
              <a:extLst>
                <a:ext uri="{FF2B5EF4-FFF2-40B4-BE49-F238E27FC236}">
                  <a16:creationId xmlns:a16="http://schemas.microsoft.com/office/drawing/2014/main" id="{826D8824-EEB3-3E43-23F7-9EA2EB3675F4}"/>
                </a:ext>
              </a:extLst>
            </p:cNvPr>
            <p:cNvSpPr/>
            <p:nvPr/>
          </p:nvSpPr>
          <p:spPr>
            <a:xfrm>
              <a:off x="3957683" y="4061151"/>
              <a:ext cx="966653" cy="5576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grpSp>
          <p:nvGrpSpPr>
            <p:cNvPr id="15" name="Ομάδα 28">
              <a:extLst>
                <a:ext uri="{FF2B5EF4-FFF2-40B4-BE49-F238E27FC236}">
                  <a16:creationId xmlns:a16="http://schemas.microsoft.com/office/drawing/2014/main" id="{7A8C8032-502C-C34F-290A-837B4C474476}"/>
                </a:ext>
              </a:extLst>
            </p:cNvPr>
            <p:cNvGrpSpPr/>
            <p:nvPr/>
          </p:nvGrpSpPr>
          <p:grpSpPr>
            <a:xfrm>
              <a:off x="86546" y="1847742"/>
              <a:ext cx="6553312" cy="4290517"/>
              <a:chOff x="750635" y="1784341"/>
              <a:chExt cx="6553312" cy="4290517"/>
            </a:xfrm>
          </p:grpSpPr>
          <p:sp>
            <p:nvSpPr>
              <p:cNvPr id="16" name="Rectangle 21">
                <a:extLst>
                  <a:ext uri="{FF2B5EF4-FFF2-40B4-BE49-F238E27FC236}">
                    <a16:creationId xmlns:a16="http://schemas.microsoft.com/office/drawing/2014/main" id="{EF40C3A4-F49C-A68A-B632-B2E0FF0A5D91}"/>
                  </a:ext>
                </a:extLst>
              </p:cNvPr>
              <p:cNvSpPr/>
              <p:nvPr/>
            </p:nvSpPr>
            <p:spPr>
              <a:xfrm>
                <a:off x="6656598" y="4557139"/>
                <a:ext cx="594864" cy="59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17" name="Rectangle 25">
                <a:extLst>
                  <a:ext uri="{FF2B5EF4-FFF2-40B4-BE49-F238E27FC236}">
                    <a16:creationId xmlns:a16="http://schemas.microsoft.com/office/drawing/2014/main" id="{4824A9B6-98DD-C1E4-5FF4-76DBE7519C60}"/>
                  </a:ext>
                </a:extLst>
              </p:cNvPr>
              <p:cNvSpPr/>
              <p:nvPr/>
            </p:nvSpPr>
            <p:spPr>
              <a:xfrm>
                <a:off x="6656598" y="5479994"/>
                <a:ext cx="594864" cy="59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18" name="Rectangle 22">
                <a:extLst>
                  <a:ext uri="{FF2B5EF4-FFF2-40B4-BE49-F238E27FC236}">
                    <a16:creationId xmlns:a16="http://schemas.microsoft.com/office/drawing/2014/main" id="{87023BDA-1D40-D339-BF08-68A98D36F78F}"/>
                  </a:ext>
                </a:extLst>
              </p:cNvPr>
              <p:cNvSpPr/>
              <p:nvPr/>
            </p:nvSpPr>
            <p:spPr>
              <a:xfrm>
                <a:off x="6709083" y="3632689"/>
                <a:ext cx="594864" cy="59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19" name="Rectangle 23">
                <a:extLst>
                  <a:ext uri="{FF2B5EF4-FFF2-40B4-BE49-F238E27FC236}">
                    <a16:creationId xmlns:a16="http://schemas.microsoft.com/office/drawing/2014/main" id="{81326F3A-EBB8-B643-8B15-A0FCB6E4F3D5}"/>
                  </a:ext>
                </a:extLst>
              </p:cNvPr>
              <p:cNvSpPr/>
              <p:nvPr/>
            </p:nvSpPr>
            <p:spPr>
              <a:xfrm>
                <a:off x="6709083" y="2709837"/>
                <a:ext cx="594864" cy="59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0" name="Rectangle 26">
                <a:extLst>
                  <a:ext uri="{FF2B5EF4-FFF2-40B4-BE49-F238E27FC236}">
                    <a16:creationId xmlns:a16="http://schemas.microsoft.com/office/drawing/2014/main" id="{9E404C17-479A-E111-1ED5-38768A5E7A40}"/>
                  </a:ext>
                </a:extLst>
              </p:cNvPr>
              <p:cNvSpPr/>
              <p:nvPr/>
            </p:nvSpPr>
            <p:spPr>
              <a:xfrm>
                <a:off x="6709083" y="1822237"/>
                <a:ext cx="594864" cy="59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1" name="Freeform 47">
                <a:extLst>
                  <a:ext uri="{FF2B5EF4-FFF2-40B4-BE49-F238E27FC236}">
                    <a16:creationId xmlns:a16="http://schemas.microsoft.com/office/drawing/2014/main" id="{0E54DF38-8C62-174D-7353-C5A7C12E65D2}"/>
                  </a:ext>
                </a:extLst>
              </p:cNvPr>
              <p:cNvSpPr/>
              <p:nvPr/>
            </p:nvSpPr>
            <p:spPr>
              <a:xfrm>
                <a:off x="5556754" y="1784341"/>
                <a:ext cx="1204814" cy="2019981"/>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2" name="Freeform 48">
                <a:extLst>
                  <a:ext uri="{FF2B5EF4-FFF2-40B4-BE49-F238E27FC236}">
                    <a16:creationId xmlns:a16="http://schemas.microsoft.com/office/drawing/2014/main" id="{F0FE720A-8E6A-F846-5220-7D17CCAC9F23}"/>
                  </a:ext>
                </a:extLst>
              </p:cNvPr>
              <p:cNvSpPr/>
              <p:nvPr/>
            </p:nvSpPr>
            <p:spPr>
              <a:xfrm>
                <a:off x="5556851" y="2707191"/>
                <a:ext cx="1204719" cy="1171728"/>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3" name="Freeform 49">
                <a:extLst>
                  <a:ext uri="{FF2B5EF4-FFF2-40B4-BE49-F238E27FC236}">
                    <a16:creationId xmlns:a16="http://schemas.microsoft.com/office/drawing/2014/main" id="{F0A6028F-078B-65D2-0E90-3D41F26AC632}"/>
                  </a:ext>
                </a:extLst>
              </p:cNvPr>
              <p:cNvSpPr/>
              <p:nvPr/>
            </p:nvSpPr>
            <p:spPr>
              <a:xfrm>
                <a:off x="5556793" y="3629921"/>
                <a:ext cx="1204775" cy="594533"/>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4" name="Freeform 50">
                <a:extLst>
                  <a:ext uri="{FF2B5EF4-FFF2-40B4-BE49-F238E27FC236}">
                    <a16:creationId xmlns:a16="http://schemas.microsoft.com/office/drawing/2014/main" id="{CBDD2442-2EE7-FDCB-203C-A6A6ACBC4566}"/>
                  </a:ext>
                </a:extLst>
              </p:cNvPr>
              <p:cNvSpPr/>
              <p:nvPr/>
            </p:nvSpPr>
            <p:spPr>
              <a:xfrm flipV="1">
                <a:off x="5558937" y="4053296"/>
                <a:ext cx="1202632" cy="201676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5" name="Freeform 51">
                <a:extLst>
                  <a:ext uri="{FF2B5EF4-FFF2-40B4-BE49-F238E27FC236}">
                    <a16:creationId xmlns:a16="http://schemas.microsoft.com/office/drawing/2014/main" id="{0A2CBF35-9C2A-FE55-5C16-F97AB27D8BA3}"/>
                  </a:ext>
                </a:extLst>
              </p:cNvPr>
              <p:cNvSpPr/>
              <p:nvPr/>
            </p:nvSpPr>
            <p:spPr>
              <a:xfrm flipV="1">
                <a:off x="5556851" y="3976898"/>
                <a:ext cx="1204719" cy="1174482"/>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6" name="Rectangle 36">
                <a:extLst>
                  <a:ext uri="{FF2B5EF4-FFF2-40B4-BE49-F238E27FC236}">
                    <a16:creationId xmlns:a16="http://schemas.microsoft.com/office/drawing/2014/main" id="{59642264-AA70-4300-1246-36D7E2F90FC6}"/>
                  </a:ext>
                </a:extLst>
              </p:cNvPr>
              <p:cNvSpPr/>
              <p:nvPr/>
            </p:nvSpPr>
            <p:spPr>
              <a:xfrm>
                <a:off x="4640682" y="3845493"/>
                <a:ext cx="966653" cy="5576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7" name="Rectangle 32">
                <a:extLst>
                  <a:ext uri="{FF2B5EF4-FFF2-40B4-BE49-F238E27FC236}">
                    <a16:creationId xmlns:a16="http://schemas.microsoft.com/office/drawing/2014/main" id="{A76E2BD7-BB28-FE9F-C04D-984CEBFEC60B}"/>
                  </a:ext>
                </a:extLst>
              </p:cNvPr>
              <p:cNvSpPr/>
              <p:nvPr/>
            </p:nvSpPr>
            <p:spPr>
              <a:xfrm>
                <a:off x="4616205" y="3767542"/>
                <a:ext cx="966653" cy="5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8" name="Rectangle 34">
                <a:extLst>
                  <a:ext uri="{FF2B5EF4-FFF2-40B4-BE49-F238E27FC236}">
                    <a16:creationId xmlns:a16="http://schemas.microsoft.com/office/drawing/2014/main" id="{1C7CC3D2-74AD-28AA-B032-5FC6C72C8377}"/>
                  </a:ext>
                </a:extLst>
              </p:cNvPr>
              <p:cNvSpPr/>
              <p:nvPr/>
            </p:nvSpPr>
            <p:spPr>
              <a:xfrm>
                <a:off x="4616205" y="3922046"/>
                <a:ext cx="966653" cy="5576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29" name="Rectangle 36">
                <a:extLst>
                  <a:ext uri="{FF2B5EF4-FFF2-40B4-BE49-F238E27FC236}">
                    <a16:creationId xmlns:a16="http://schemas.microsoft.com/office/drawing/2014/main" id="{6B7F43E9-C348-3CB4-64F4-ECE3359A9AFB}"/>
                  </a:ext>
                </a:extLst>
              </p:cNvPr>
              <p:cNvSpPr/>
              <p:nvPr/>
            </p:nvSpPr>
            <p:spPr>
              <a:xfrm>
                <a:off x="4616205" y="4076549"/>
                <a:ext cx="966653" cy="5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grpSp>
            <p:nvGrpSpPr>
              <p:cNvPr id="30" name="Group 17">
                <a:extLst>
                  <a:ext uri="{FF2B5EF4-FFF2-40B4-BE49-F238E27FC236}">
                    <a16:creationId xmlns:a16="http://schemas.microsoft.com/office/drawing/2014/main" id="{DA1F8BAC-698C-34FA-B27C-E669E04971FF}"/>
                  </a:ext>
                </a:extLst>
              </p:cNvPr>
              <p:cNvGrpSpPr/>
              <p:nvPr/>
            </p:nvGrpSpPr>
            <p:grpSpPr>
              <a:xfrm rot="10800000" flipH="1">
                <a:off x="750635" y="2929688"/>
                <a:ext cx="2127533" cy="2127533"/>
                <a:chOff x="6876256" y="3063517"/>
                <a:chExt cx="1944216" cy="1944216"/>
              </a:xfrm>
              <a:scene3d>
                <a:camera prst="perspectiveLeft">
                  <a:rot lat="0" lon="3900000" rev="0"/>
                </a:camera>
                <a:lightRig rig="threePt" dir="t"/>
              </a:scene3d>
            </p:grpSpPr>
            <p:sp>
              <p:nvSpPr>
                <p:cNvPr id="41" name="Oval 18">
                  <a:extLst>
                    <a:ext uri="{FF2B5EF4-FFF2-40B4-BE49-F238E27FC236}">
                      <a16:creationId xmlns:a16="http://schemas.microsoft.com/office/drawing/2014/main" id="{410EAFD0-A580-4EBF-01EB-55D7BCC110B4}"/>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42" name="Oval 19">
                  <a:extLst>
                    <a:ext uri="{FF2B5EF4-FFF2-40B4-BE49-F238E27FC236}">
                      <a16:creationId xmlns:a16="http://schemas.microsoft.com/office/drawing/2014/main" id="{69FD6D20-10BD-EBD4-E1F0-457E974E2010}"/>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43" name="Oval 20">
                  <a:extLst>
                    <a:ext uri="{FF2B5EF4-FFF2-40B4-BE49-F238E27FC236}">
                      <a16:creationId xmlns:a16="http://schemas.microsoft.com/office/drawing/2014/main" id="{A44C867B-CF17-71A4-87B4-4453E34A8B39}"/>
                    </a:ext>
                  </a:extLst>
                </p:cNvPr>
                <p:cNvSpPr/>
                <p:nvPr/>
              </p:nvSpPr>
              <p:spPr>
                <a:xfrm>
                  <a:off x="7487073" y="3674334"/>
                  <a:ext cx="722583" cy="722583"/>
                </a:xfrm>
                <a:prstGeom prst="ellipse">
                  <a:avLst/>
                </a:prstGeom>
                <a:solidFill>
                  <a:schemeClr val="accent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grpSp>
          <p:grpSp>
            <p:nvGrpSpPr>
              <p:cNvPr id="31" name="Group 37">
                <a:extLst>
                  <a:ext uri="{FF2B5EF4-FFF2-40B4-BE49-F238E27FC236}">
                    <a16:creationId xmlns:a16="http://schemas.microsoft.com/office/drawing/2014/main" id="{EA087E28-8D60-673D-96E5-7D750640C22F}"/>
                  </a:ext>
                </a:extLst>
              </p:cNvPr>
              <p:cNvGrpSpPr/>
              <p:nvPr/>
            </p:nvGrpSpPr>
            <p:grpSpPr>
              <a:xfrm>
                <a:off x="1801266" y="3331895"/>
                <a:ext cx="3404656" cy="1346565"/>
                <a:chOff x="903886" y="3331350"/>
                <a:chExt cx="3297058" cy="1304009"/>
              </a:xfrm>
            </p:grpSpPr>
            <p:sp>
              <p:nvSpPr>
                <p:cNvPr id="32" name="Rectangle 34">
                  <a:extLst>
                    <a:ext uri="{FF2B5EF4-FFF2-40B4-BE49-F238E27FC236}">
                      <a16:creationId xmlns:a16="http://schemas.microsoft.com/office/drawing/2014/main" id="{5519CC48-95C1-41FF-E8CA-672C52B5189C}"/>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grpSp>
              <p:nvGrpSpPr>
                <p:cNvPr id="33" name="Group 39">
                  <a:extLst>
                    <a:ext uri="{FF2B5EF4-FFF2-40B4-BE49-F238E27FC236}">
                      <a16:creationId xmlns:a16="http://schemas.microsoft.com/office/drawing/2014/main" id="{69BF40D7-87EE-5F2B-4EFF-C907C0A13B55}"/>
                    </a:ext>
                  </a:extLst>
                </p:cNvPr>
                <p:cNvGrpSpPr/>
                <p:nvPr/>
              </p:nvGrpSpPr>
              <p:grpSpPr>
                <a:xfrm>
                  <a:off x="1475656" y="3331350"/>
                  <a:ext cx="2725288" cy="1304009"/>
                  <a:chOff x="1475656" y="3331350"/>
                  <a:chExt cx="2725288" cy="1304009"/>
                </a:xfrm>
              </p:grpSpPr>
              <p:sp>
                <p:nvSpPr>
                  <p:cNvPr id="34" name="Parallelogram 40">
                    <a:extLst>
                      <a:ext uri="{FF2B5EF4-FFF2-40B4-BE49-F238E27FC236}">
                        <a16:creationId xmlns:a16="http://schemas.microsoft.com/office/drawing/2014/main" id="{34CA248D-F687-5DFE-226E-F281F19EFB43}"/>
                      </a:ext>
                    </a:extLst>
                  </p:cNvPr>
                  <p:cNvSpPr/>
                  <p:nvPr/>
                </p:nvSpPr>
                <p:spPr>
                  <a:xfrm rot="10680000" flipH="1">
                    <a:off x="2793780" y="4038224"/>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35" name="Parallelogram 41">
                    <a:extLst>
                      <a:ext uri="{FF2B5EF4-FFF2-40B4-BE49-F238E27FC236}">
                        <a16:creationId xmlns:a16="http://schemas.microsoft.com/office/drawing/2014/main" id="{EBC74FC6-35B8-9DCB-EC85-E6C2D6601560}"/>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grpSp>
                <p:nvGrpSpPr>
                  <p:cNvPr id="36" name="Group 42">
                    <a:extLst>
                      <a:ext uri="{FF2B5EF4-FFF2-40B4-BE49-F238E27FC236}">
                        <a16:creationId xmlns:a16="http://schemas.microsoft.com/office/drawing/2014/main" id="{2D933805-A003-D5ED-656B-9EA6074F5735}"/>
                      </a:ext>
                    </a:extLst>
                  </p:cNvPr>
                  <p:cNvGrpSpPr/>
                  <p:nvPr/>
                </p:nvGrpSpPr>
                <p:grpSpPr>
                  <a:xfrm>
                    <a:off x="1475656" y="3862961"/>
                    <a:ext cx="2152334" cy="246090"/>
                    <a:chOff x="1688158" y="3440846"/>
                    <a:chExt cx="1659706" cy="379529"/>
                  </a:xfrm>
                </p:grpSpPr>
                <p:sp>
                  <p:nvSpPr>
                    <p:cNvPr id="38" name="Trapezoid 33">
                      <a:extLst>
                        <a:ext uri="{FF2B5EF4-FFF2-40B4-BE49-F238E27FC236}">
                          <a16:creationId xmlns:a16="http://schemas.microsoft.com/office/drawing/2014/main" id="{A8B26202-7001-4E1D-16BF-E21884367B0B}"/>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39" name="Chord 45">
                      <a:extLst>
                        <a:ext uri="{FF2B5EF4-FFF2-40B4-BE49-F238E27FC236}">
                          <a16:creationId xmlns:a16="http://schemas.microsoft.com/office/drawing/2014/main" id="{99022484-4BB2-5A95-FC85-7EA1E308AE59}"/>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sp>
                  <p:nvSpPr>
                    <p:cNvPr id="40" name="Trapezoid 37">
                      <a:extLst>
                        <a:ext uri="{FF2B5EF4-FFF2-40B4-BE49-F238E27FC236}">
                          <a16:creationId xmlns:a16="http://schemas.microsoft.com/office/drawing/2014/main" id="{3B66956D-8AAD-7972-68C0-819E97ED463B}"/>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Georgia"/>
                        <a:ea typeface="맑은 고딕" panose="020B0503020000020004" pitchFamily="34" charset="-127"/>
                        <a:cs typeface="+mn-cs"/>
                      </a:endParaRPr>
                    </a:p>
                  </p:txBody>
                </p:sp>
              </p:grpSp>
              <p:sp>
                <p:nvSpPr>
                  <p:cNvPr id="37" name="Parallelogram 43">
                    <a:extLst>
                      <a:ext uri="{FF2B5EF4-FFF2-40B4-BE49-F238E27FC236}">
                        <a16:creationId xmlns:a16="http://schemas.microsoft.com/office/drawing/2014/main" id="{B2E436B6-4529-E74F-E48D-C4FF2A277B5B}"/>
                      </a:ext>
                    </a:extLst>
                  </p:cNvPr>
                  <p:cNvSpPr/>
                  <p:nvPr/>
                </p:nvSpPr>
                <p:spPr>
                  <a:xfrm rot="10800000" flipH="1">
                    <a:off x="2788579" y="3979133"/>
                    <a:ext cx="1412365" cy="268133"/>
                  </a:xfrm>
                  <a:prstGeom prst="parallelogram">
                    <a:avLst>
                      <a:gd name="adj" fmla="val 2058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Georgia"/>
                      <a:ea typeface="맑은 고딕" panose="020B0503020000020004" pitchFamily="34" charset="-127"/>
                      <a:cs typeface="+mn-cs"/>
                    </a:endParaRPr>
                  </a:p>
                </p:txBody>
              </p:sp>
            </p:grpSp>
          </p:grpSp>
        </p:grpSp>
      </p:grpSp>
    </p:spTree>
    <p:extLst>
      <p:ext uri="{BB962C8B-B14F-4D97-AF65-F5344CB8AC3E}">
        <p14:creationId xmlns:p14="http://schemas.microsoft.com/office/powerpoint/2010/main" val="9548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9B8B7-3887-07D1-17F0-2CCA9DDA93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23527-7166-219E-9BEB-09DAEB9AC730}"/>
              </a:ext>
            </a:extLst>
          </p:cNvPr>
          <p:cNvSpPr>
            <a:spLocks noGrp="1"/>
          </p:cNvSpPr>
          <p:nvPr>
            <p:ph type="sldNum" sz="quarter" idx="12"/>
          </p:nvPr>
        </p:nvSpPr>
        <p:spPr/>
        <p:txBody>
          <a:bodyPr/>
          <a:lstStyle/>
          <a:p>
            <a:fld id="{71CDB591-86B8-4FDD-BD5E-C4CF63DBE10C}" type="slidenum">
              <a:rPr lang="el-GR" smtClean="0"/>
              <a:pPr/>
              <a:t>31</a:t>
            </a:fld>
            <a:endParaRPr lang="el-GR"/>
          </a:p>
        </p:txBody>
      </p:sp>
      <p:sp>
        <p:nvSpPr>
          <p:cNvPr id="4" name="Τίτλος 1">
            <a:extLst>
              <a:ext uri="{FF2B5EF4-FFF2-40B4-BE49-F238E27FC236}">
                <a16:creationId xmlns:a16="http://schemas.microsoft.com/office/drawing/2014/main" id="{88E33002-98ED-7774-327B-B1FD885B2E7C}"/>
              </a:ext>
            </a:extLst>
          </p:cNvPr>
          <p:cNvSpPr txBox="1">
            <a:spLocks/>
          </p:cNvSpPr>
          <p:nvPr/>
        </p:nvSpPr>
        <p:spPr>
          <a:xfrm>
            <a:off x="1752599" y="47806"/>
            <a:ext cx="8686801" cy="84582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5000" b="1" i="0" u="none" strike="noStrike" kern="1200" cap="none" spc="0" normalizeH="0" baseline="0" noProof="0" dirty="0">
                <a:ln>
                  <a:noFill/>
                </a:ln>
                <a:solidFill>
                  <a:prstClr val="white"/>
                </a:solidFill>
                <a:effectLst/>
                <a:uLnTx/>
                <a:uFillTx/>
                <a:latin typeface="Calibri"/>
                <a:ea typeface="+mj-ea"/>
                <a:cs typeface="Calibri"/>
              </a:rPr>
              <a:t>ΜΕΛΗ ΙΤΕΠ</a:t>
            </a:r>
            <a:endParaRPr kumimoji="0" lang="el-GR" sz="5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55" name="TextBox 54">
            <a:extLst>
              <a:ext uri="{FF2B5EF4-FFF2-40B4-BE49-F238E27FC236}">
                <a16:creationId xmlns:a16="http://schemas.microsoft.com/office/drawing/2014/main" id="{86549DE9-88DF-EF5C-57B1-4F7AB65FBBAF}"/>
              </a:ext>
            </a:extLst>
          </p:cNvPr>
          <p:cNvSpPr txBox="1"/>
          <p:nvPr/>
        </p:nvSpPr>
        <p:spPr>
          <a:xfrm>
            <a:off x="3114963" y="1021617"/>
            <a:ext cx="6128326" cy="523220"/>
          </a:xfrm>
          <a:prstGeom prst="rect">
            <a:avLst/>
          </a:prstGeom>
          <a:solidFill>
            <a:srgbClr val="BF9000"/>
          </a:solidFill>
        </p:spPr>
        <p:txBody>
          <a:bodyPr wrap="square">
            <a:spAutoFit/>
          </a:bodyPr>
          <a:lstStyle>
            <a:defPPr>
              <a:defRPr lang="en-US"/>
            </a:defPPr>
            <a:lvl1pPr algn="ctr" fontAlgn="base">
              <a:defRPr sz="2800" b="1">
                <a:solidFill>
                  <a:schemeClr val="bg1"/>
                </a:solidFill>
                <a:latin typeface="Calibri" panose="020F0502020204030204" pitchFamily="34" charset="0"/>
                <a:cs typeface="Calibri" panose="020F0502020204030204" pitchFamily="34" charset="0"/>
              </a:defRPr>
            </a:lvl1p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Γιατί να γίνετε μέλος του ΙΤΕΠ???</a:t>
            </a:r>
          </a:p>
        </p:txBody>
      </p:sp>
      <p:grpSp>
        <p:nvGrpSpPr>
          <p:cNvPr id="56" name="Ομάδα 14">
            <a:extLst>
              <a:ext uri="{FF2B5EF4-FFF2-40B4-BE49-F238E27FC236}">
                <a16:creationId xmlns:a16="http://schemas.microsoft.com/office/drawing/2014/main" id="{8C4D2F5C-170C-50CB-FEFC-1065886F5678}"/>
              </a:ext>
            </a:extLst>
          </p:cNvPr>
          <p:cNvGrpSpPr/>
          <p:nvPr/>
        </p:nvGrpSpPr>
        <p:grpSpPr>
          <a:xfrm>
            <a:off x="254000" y="1616268"/>
            <a:ext cx="2214880" cy="2178492"/>
            <a:chOff x="1147849" y="2562956"/>
            <a:chExt cx="2409825" cy="2559962"/>
          </a:xfrm>
        </p:grpSpPr>
        <p:pic>
          <p:nvPicPr>
            <p:cNvPr id="57" name="Θέση εικόνας 16">
              <a:extLst>
                <a:ext uri="{FF2B5EF4-FFF2-40B4-BE49-F238E27FC236}">
                  <a16:creationId xmlns:a16="http://schemas.microsoft.com/office/drawing/2014/main" id="{29FAE311-7885-E8C2-3D18-48970C1BE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19" t="252" r="50677" b="27232"/>
            <a:stretch>
              <a:fillRect/>
            </a:stretch>
          </p:blipFill>
          <p:spPr bwMode="auto">
            <a:xfrm>
              <a:off x="1147849" y="2562956"/>
              <a:ext cx="2409825" cy="2457450"/>
            </a:xfrm>
            <a:prstGeom prst="rect">
              <a:avLst/>
            </a:prstGeom>
            <a:noFill/>
            <a:extLst>
              <a:ext uri="{909E8E84-426E-40DD-AFC4-6F175D3DCCD1}">
                <a14:hiddenFill xmlns:a14="http://schemas.microsoft.com/office/drawing/2010/main">
                  <a:solidFill>
                    <a:srgbClr val="FFFFFF"/>
                  </a:solidFill>
                </a14:hiddenFill>
              </a:ext>
            </a:extLst>
          </p:spPr>
        </p:pic>
        <p:sp>
          <p:nvSpPr>
            <p:cNvPr id="58" name="Ορθογώνιο 8">
              <a:extLst>
                <a:ext uri="{FF2B5EF4-FFF2-40B4-BE49-F238E27FC236}">
                  <a16:creationId xmlns:a16="http://schemas.microsoft.com/office/drawing/2014/main" id="{F5738A12-7175-FBFA-DD12-379EB804EFD1}"/>
                </a:ext>
              </a:extLst>
            </p:cNvPr>
            <p:cNvSpPr/>
            <p:nvPr/>
          </p:nvSpPr>
          <p:spPr>
            <a:xfrm>
              <a:off x="3229177" y="4003413"/>
              <a:ext cx="328497" cy="1119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59" name="TextBox 58">
            <a:extLst>
              <a:ext uri="{FF2B5EF4-FFF2-40B4-BE49-F238E27FC236}">
                <a16:creationId xmlns:a16="http://schemas.microsoft.com/office/drawing/2014/main" id="{31B4BCC5-10A5-D8E9-D805-B9BB6BCCC97E}"/>
              </a:ext>
            </a:extLst>
          </p:cNvPr>
          <p:cNvSpPr txBox="1"/>
          <p:nvPr/>
        </p:nvSpPr>
        <p:spPr>
          <a:xfrm>
            <a:off x="2143552" y="1814462"/>
            <a:ext cx="6428695" cy="1708160"/>
          </a:xfrm>
          <a:prstGeom prst="rect">
            <a:avLst/>
          </a:prstGeom>
          <a:noFill/>
        </p:spPr>
        <p:txBody>
          <a:bodyPr wrap="square">
            <a:spAutoFit/>
          </a:bodyPr>
          <a:lstStyle/>
          <a:p>
            <a:pPr marL="542925" marR="0" lvl="0" indent="-433388" algn="l" defTabSz="914400" rtl="0" eaLnBrk="1" fontAlgn="base" latinLnBrk="0" hangingPunct="1">
              <a:lnSpc>
                <a:spcPct val="100000"/>
              </a:lnSpc>
              <a:spcBef>
                <a:spcPts val="600"/>
              </a:spcBef>
              <a:spcAft>
                <a:spcPts val="0"/>
              </a:spcAft>
              <a:buClrTx/>
              <a:buSzTx/>
              <a:buFont typeface="Wingdings" panose="05000000000000000000" pitchFamily="2" charset="2"/>
              <a:buChar char="v"/>
              <a:tabLst/>
              <a:defRPr/>
            </a:pPr>
            <a:r>
              <a:rPr kumimoji="0" lang="el-GR" sz="1800" b="1" i="0" u="none" strike="noStrike" kern="1200" cap="none" spc="0" normalizeH="0" baseline="0" noProof="0" dirty="0">
                <a:ln>
                  <a:noFill/>
                </a:ln>
                <a:solidFill>
                  <a:srgbClr val="142269"/>
                </a:solidFill>
                <a:effectLst/>
                <a:uLnTx/>
                <a:uFillTx/>
                <a:latin typeface="proxima-nova"/>
                <a:ea typeface="+mn-ea"/>
                <a:cs typeface="+mn-cs"/>
              </a:rPr>
              <a:t>Στήριξη του έργου του ΙΤΕΠ</a:t>
            </a:r>
          </a:p>
          <a:p>
            <a:pPr marL="542925" marR="0" lvl="0" indent="-433388" algn="l" defTabSz="914400" rtl="0" eaLnBrk="1" fontAlgn="base" latinLnBrk="0" hangingPunct="1">
              <a:lnSpc>
                <a:spcPct val="100000"/>
              </a:lnSpc>
              <a:spcBef>
                <a:spcPts val="600"/>
              </a:spcBef>
              <a:spcAft>
                <a:spcPts val="0"/>
              </a:spcAft>
              <a:buClrTx/>
              <a:buSzTx/>
              <a:buFont typeface="Wingdings" panose="05000000000000000000" pitchFamily="2" charset="2"/>
              <a:buChar char="v"/>
              <a:tabLst/>
              <a:defRPr/>
            </a:pPr>
            <a:r>
              <a:rPr kumimoji="0" lang="el-GR" sz="1800" b="1" i="0" u="none" strike="noStrike" kern="1200" cap="none" spc="0" normalizeH="0" baseline="0" noProof="0" dirty="0">
                <a:ln>
                  <a:noFill/>
                </a:ln>
                <a:solidFill>
                  <a:srgbClr val="142269"/>
                </a:solidFill>
                <a:effectLst/>
                <a:uLnTx/>
                <a:uFillTx/>
                <a:latin typeface="proxima-nova"/>
                <a:ea typeface="+mn-ea"/>
                <a:cs typeface="+mn-cs"/>
              </a:rPr>
              <a:t>Συμμετοχή σε διαδικασίες, γενικές συνελεύσεις, δικαίωμα ψήφου με πλήρη δικαιώματα</a:t>
            </a:r>
            <a:endParaRPr kumimoji="0" lang="en-US" sz="1800" b="1" i="0" u="none" strike="noStrike" kern="1200" cap="none" spc="0" normalizeH="0" baseline="0" noProof="0" dirty="0">
              <a:ln>
                <a:noFill/>
              </a:ln>
              <a:solidFill>
                <a:srgbClr val="142269"/>
              </a:solidFill>
              <a:effectLst/>
              <a:uLnTx/>
              <a:uFillTx/>
              <a:latin typeface="proxima-nova"/>
              <a:ea typeface="+mn-ea"/>
              <a:cs typeface="+mn-cs"/>
            </a:endParaRPr>
          </a:p>
          <a:p>
            <a:pPr marL="542925" marR="0" lvl="0" indent="-433388" algn="l" defTabSz="914400" rtl="0" eaLnBrk="1" fontAlgn="base" latinLnBrk="0" hangingPunct="1">
              <a:lnSpc>
                <a:spcPct val="100000"/>
              </a:lnSpc>
              <a:spcBef>
                <a:spcPts val="600"/>
              </a:spcBef>
              <a:spcAft>
                <a:spcPts val="0"/>
              </a:spcAft>
              <a:buClrTx/>
              <a:buSzTx/>
              <a:buFont typeface="Wingdings" panose="05000000000000000000" pitchFamily="2" charset="2"/>
              <a:buChar char="v"/>
              <a:tabLst/>
              <a:defRPr/>
            </a:pPr>
            <a:r>
              <a:rPr kumimoji="0" lang="el-GR" sz="1800" b="1" i="0" u="none" strike="noStrike" kern="1200" cap="none" spc="0" normalizeH="0" baseline="0" noProof="0" dirty="0">
                <a:ln>
                  <a:noFill/>
                </a:ln>
                <a:solidFill>
                  <a:srgbClr val="142269"/>
                </a:solidFill>
                <a:effectLst/>
                <a:uLnTx/>
                <a:uFillTx/>
                <a:latin typeface="proxima-nova"/>
                <a:ea typeface="+mn-ea"/>
                <a:cs typeface="+mn-cs"/>
              </a:rPr>
              <a:t>Πρόσβαση στην ψηφιακή βιβλιοθήκη του ΙΤΕΠ </a:t>
            </a:r>
          </a:p>
          <a:p>
            <a:pPr marL="542925" marR="0" lvl="0" indent="-433388" algn="l" defTabSz="914400" rtl="0" eaLnBrk="1" fontAlgn="base" latinLnBrk="0" hangingPunct="1">
              <a:lnSpc>
                <a:spcPct val="100000"/>
              </a:lnSpc>
              <a:spcBef>
                <a:spcPts val="600"/>
              </a:spcBef>
              <a:spcAft>
                <a:spcPts val="0"/>
              </a:spcAft>
              <a:buClrTx/>
              <a:buSzTx/>
              <a:buFont typeface="Wingdings" panose="05000000000000000000" pitchFamily="2" charset="2"/>
              <a:buChar char="v"/>
              <a:tabLst/>
              <a:defRPr/>
            </a:pPr>
            <a:r>
              <a:rPr kumimoji="0" lang="el-GR" sz="1800" b="1" i="0" u="none" strike="noStrike" kern="1200" cap="none" spc="0" normalizeH="0" baseline="0" noProof="0" dirty="0">
                <a:ln>
                  <a:noFill/>
                </a:ln>
                <a:solidFill>
                  <a:srgbClr val="142269"/>
                </a:solidFill>
                <a:effectLst/>
                <a:uLnTx/>
                <a:uFillTx/>
                <a:latin typeface="proxima-nova"/>
                <a:ea typeface="+mn-ea"/>
                <a:cs typeface="+mn-cs"/>
              </a:rPr>
              <a:t>Πρόσβαση στα αναλυτικά στοιχεία των ερευνών</a:t>
            </a:r>
          </a:p>
        </p:txBody>
      </p:sp>
      <p:pic>
        <p:nvPicPr>
          <p:cNvPr id="60" name="Θέση εικόνας 16">
            <a:extLst>
              <a:ext uri="{FF2B5EF4-FFF2-40B4-BE49-F238E27FC236}">
                <a16:creationId xmlns:a16="http://schemas.microsoft.com/office/drawing/2014/main" id="{ACB2C600-459A-FCC8-1C0F-5E0DE853C06E}"/>
              </a:ext>
            </a:extLst>
          </p:cNvPr>
          <p:cNvPicPr>
            <a:picLocks noChangeAspect="1"/>
          </p:cNvPicPr>
          <p:nvPr/>
        </p:nvPicPr>
        <p:blipFill rotWithShape="1">
          <a:blip r:embed="rId2">
            <a:extLst>
              <a:ext uri="{28A0092B-C50C-407E-A947-70E740481C1C}">
                <a14:useLocalDpi xmlns:a14="http://schemas.microsoft.com/office/drawing/2010/main" val="0"/>
              </a:ext>
            </a:extLst>
          </a:blip>
          <a:srcRect l="44623" t="34988" b="11752"/>
          <a:stretch/>
        </p:blipFill>
        <p:spPr bwMode="auto">
          <a:xfrm>
            <a:off x="8885116" y="3253200"/>
            <a:ext cx="3108568" cy="1920455"/>
          </a:xfrm>
          <a:prstGeom prst="rect">
            <a:avLst/>
          </a:prstGeom>
          <a:ln>
            <a:noFill/>
          </a:ln>
          <a:extLst>
            <a:ext uri="{53640926-AAD7-44D8-BBD7-CCE9431645EC}">
              <a14:shadowObscured xmlns:a14="http://schemas.microsoft.com/office/drawing/2010/main"/>
            </a:ext>
          </a:extLst>
        </p:spPr>
      </p:pic>
      <p:sp>
        <p:nvSpPr>
          <p:cNvPr id="61" name="TextBox 60">
            <a:extLst>
              <a:ext uri="{FF2B5EF4-FFF2-40B4-BE49-F238E27FC236}">
                <a16:creationId xmlns:a16="http://schemas.microsoft.com/office/drawing/2014/main" id="{9A62DC1B-F61E-F351-5CC1-0CEAAD6F8DB3}"/>
              </a:ext>
            </a:extLst>
          </p:cNvPr>
          <p:cNvSpPr txBox="1"/>
          <p:nvPr/>
        </p:nvSpPr>
        <p:spPr>
          <a:xfrm>
            <a:off x="0" y="5482440"/>
            <a:ext cx="380998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42269"/>
                </a:solidFill>
                <a:effectLst/>
                <a:uLnTx/>
                <a:uFillTx/>
                <a:latin typeface="proxima-nova"/>
                <a:ea typeface="+mn-ea"/>
                <a:cs typeface="+mn-cs"/>
                <a:hlinkClick r:id="rId3">
                  <a:extLst>
                    <a:ext uri="{A12FA001-AC4F-418D-AE19-62706E023703}">
                      <ahyp:hlinkClr xmlns:ahyp="http://schemas.microsoft.com/office/drawing/2018/hyperlinkcolor" val="tx"/>
                    </a:ext>
                  </a:extLst>
                </a:hlinkClick>
              </a:rPr>
              <a:t>www.itep.gr</a:t>
            </a:r>
            <a:r>
              <a:rPr kumimoji="0" lang="en-US" sz="4000" b="1" i="0" u="none" strike="noStrike" kern="1200" cap="none" spc="0" normalizeH="0" baseline="0" noProof="0" dirty="0">
                <a:ln>
                  <a:noFill/>
                </a:ln>
                <a:solidFill>
                  <a:srgbClr val="142269"/>
                </a:solidFill>
                <a:effectLst/>
                <a:uLnTx/>
                <a:uFillTx/>
                <a:latin typeface="proxima-nova"/>
                <a:ea typeface="+mn-ea"/>
                <a:cs typeface="+mn-cs"/>
              </a:rPr>
              <a:t> </a:t>
            </a:r>
            <a:endParaRPr kumimoji="0" lang="el-GR" sz="4000" b="1" i="0" u="none" strike="noStrike" kern="1200" cap="none" spc="0" normalizeH="0" baseline="0" noProof="0" dirty="0">
              <a:ln>
                <a:noFill/>
              </a:ln>
              <a:solidFill>
                <a:srgbClr val="142269"/>
              </a:solidFill>
              <a:effectLst/>
              <a:uLnTx/>
              <a:uFillTx/>
              <a:latin typeface="Georgia"/>
              <a:ea typeface="+mn-ea"/>
              <a:cs typeface="+mn-cs"/>
            </a:endParaRPr>
          </a:p>
        </p:txBody>
      </p:sp>
      <p:sp>
        <p:nvSpPr>
          <p:cNvPr id="62" name="Θέση περιεχομένου 2">
            <a:extLst>
              <a:ext uri="{FF2B5EF4-FFF2-40B4-BE49-F238E27FC236}">
                <a16:creationId xmlns:a16="http://schemas.microsoft.com/office/drawing/2014/main" id="{26459CD3-CA3E-27C9-6115-9E52C4BB6EB1}"/>
              </a:ext>
            </a:extLst>
          </p:cNvPr>
          <p:cNvSpPr txBox="1">
            <a:spLocks/>
          </p:cNvSpPr>
          <p:nvPr/>
        </p:nvSpPr>
        <p:spPr>
          <a:xfrm>
            <a:off x="4039470" y="4953089"/>
            <a:ext cx="5880602" cy="1346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indent="-433388" fontAlgn="base">
              <a:spcBef>
                <a:spcPts val="600"/>
              </a:spcBef>
              <a:buFont typeface="Wingdings" panose="05000000000000000000" pitchFamily="2" charset="2"/>
              <a:buChar char="v"/>
            </a:pPr>
            <a:r>
              <a:rPr lang="el-GR" sz="1800" b="1">
                <a:solidFill>
                  <a:srgbClr val="142269"/>
                </a:solidFill>
                <a:latin typeface="proxima-nova"/>
              </a:rPr>
              <a:t>Πλήρη πρόσβαση σε </a:t>
            </a:r>
            <a:r>
              <a:rPr lang="en-US" sz="1800" b="1">
                <a:solidFill>
                  <a:srgbClr val="142269"/>
                </a:solidFill>
                <a:latin typeface="proxima-nova"/>
              </a:rPr>
              <a:t>Data Analytics </a:t>
            </a:r>
            <a:r>
              <a:rPr lang="el-GR" sz="1800" b="1">
                <a:solidFill>
                  <a:srgbClr val="142269"/>
                </a:solidFill>
                <a:latin typeface="proxima-nova"/>
              </a:rPr>
              <a:t>ερευνών</a:t>
            </a:r>
          </a:p>
          <a:p>
            <a:pPr marL="542925" indent="-433388" fontAlgn="base">
              <a:spcBef>
                <a:spcPts val="600"/>
              </a:spcBef>
              <a:buFont typeface="Wingdings" panose="05000000000000000000" pitchFamily="2" charset="2"/>
              <a:buChar char="v"/>
            </a:pPr>
            <a:r>
              <a:rPr lang="el-GR" sz="1800" b="1">
                <a:solidFill>
                  <a:srgbClr val="142269"/>
                </a:solidFill>
                <a:latin typeface="proxima-nova"/>
              </a:rPr>
              <a:t>Πρόσβαση σε εξειδικευμένες αναλύσεις ερευνών</a:t>
            </a:r>
          </a:p>
          <a:p>
            <a:pPr marL="542925" indent="-433388" fontAlgn="base">
              <a:spcBef>
                <a:spcPts val="600"/>
              </a:spcBef>
              <a:buFont typeface="Wingdings" panose="05000000000000000000" pitchFamily="2" charset="2"/>
              <a:buChar char="v"/>
            </a:pPr>
            <a:r>
              <a:rPr lang="el-GR" sz="1800" b="1">
                <a:solidFill>
                  <a:srgbClr val="142269"/>
                </a:solidFill>
                <a:latin typeface="proxima-nova"/>
              </a:rPr>
              <a:t>Δυνατότητα εξατομικευμένων αναλύσεων -</a:t>
            </a:r>
            <a:r>
              <a:rPr lang="en-US" sz="1800" b="1">
                <a:solidFill>
                  <a:srgbClr val="142269"/>
                </a:solidFill>
                <a:latin typeface="proxima-nova"/>
              </a:rPr>
              <a:t> </a:t>
            </a:r>
            <a:r>
              <a:rPr lang="el-GR" sz="1800" b="1">
                <a:solidFill>
                  <a:srgbClr val="142269"/>
                </a:solidFill>
                <a:latin typeface="proxima-nova"/>
              </a:rPr>
              <a:t>μελετών</a:t>
            </a:r>
            <a:endParaRPr lang="en-US" sz="1800" b="1" dirty="0">
              <a:solidFill>
                <a:srgbClr val="142269"/>
              </a:solidFill>
              <a:latin typeface="proxima-nova"/>
            </a:endParaRPr>
          </a:p>
        </p:txBody>
      </p:sp>
    </p:spTree>
    <p:extLst>
      <p:ext uri="{BB962C8B-B14F-4D97-AF65-F5344CB8AC3E}">
        <p14:creationId xmlns:p14="http://schemas.microsoft.com/office/powerpoint/2010/main" val="40092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AD50692-B576-8362-C9BA-D66D5B00B43C}"/>
              </a:ext>
            </a:extLst>
          </p:cNvPr>
          <p:cNvSpPr>
            <a:spLocks noGrp="1"/>
          </p:cNvSpPr>
          <p:nvPr>
            <p:ph type="sldNum" sz="quarter" idx="12"/>
          </p:nvPr>
        </p:nvSpPr>
        <p:spPr/>
        <p:txBody>
          <a:bodyPr/>
          <a:lstStyle/>
          <a:p>
            <a:fld id="{D3F1D1C4-C2D9-4231-9FB2-B2D9D97AA41D}" type="slidenum">
              <a:rPr lang="el-GR" smtClean="0"/>
              <a:pPr/>
              <a:t>32</a:t>
            </a:fld>
            <a:endParaRPr lang="el-GR"/>
          </a:p>
        </p:txBody>
      </p:sp>
      <p:pic>
        <p:nvPicPr>
          <p:cNvPr id="9" name="Εικόνα 8">
            <a:extLst>
              <a:ext uri="{FF2B5EF4-FFF2-40B4-BE49-F238E27FC236}">
                <a16:creationId xmlns:a16="http://schemas.microsoft.com/office/drawing/2014/main" id="{9BEBBAC7-2F9F-401B-997E-A147225DF5C6}"/>
              </a:ext>
            </a:extLst>
          </p:cNvPr>
          <p:cNvPicPr>
            <a:picLocks noChangeAspect="1"/>
          </p:cNvPicPr>
          <p:nvPr/>
        </p:nvPicPr>
        <p:blipFill rotWithShape="1">
          <a:blip r:embed="rId2">
            <a:extLst>
              <a:ext uri="{28A0092B-C50C-407E-A947-70E740481C1C}">
                <a14:useLocalDpi xmlns:a14="http://schemas.microsoft.com/office/drawing/2010/main" val="0"/>
              </a:ext>
            </a:extLst>
          </a:blip>
          <a:srcRect l="6701" r="5969" b="5200"/>
          <a:stretch/>
        </p:blipFill>
        <p:spPr>
          <a:xfrm>
            <a:off x="7902680" y="2799182"/>
            <a:ext cx="3504968" cy="3804783"/>
          </a:xfrm>
          <a:prstGeom prst="rect">
            <a:avLst/>
          </a:prstGeom>
        </p:spPr>
      </p:pic>
      <p:pic>
        <p:nvPicPr>
          <p:cNvPr id="10" name="Εικόνα 9">
            <a:extLst>
              <a:ext uri="{FF2B5EF4-FFF2-40B4-BE49-F238E27FC236}">
                <a16:creationId xmlns:a16="http://schemas.microsoft.com/office/drawing/2014/main" id="{E0F8BEFF-15FE-2CDE-D5A1-A283BD284EFD}"/>
              </a:ext>
            </a:extLst>
          </p:cNvPr>
          <p:cNvPicPr>
            <a:picLocks noChangeAspect="1"/>
          </p:cNvPicPr>
          <p:nvPr/>
        </p:nvPicPr>
        <p:blipFill>
          <a:blip r:embed="rId3"/>
          <a:stretch>
            <a:fillRect/>
          </a:stretch>
        </p:blipFill>
        <p:spPr>
          <a:xfrm>
            <a:off x="3538537" y="923925"/>
            <a:ext cx="5114925" cy="2505075"/>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4653BAA-F0EB-FCC7-4857-F6D23FDAB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86" y="3346588"/>
            <a:ext cx="2855587" cy="2849771"/>
          </a:xfrm>
          <a:prstGeom prst="rect">
            <a:avLst/>
          </a:prstGeom>
        </p:spPr>
      </p:pic>
    </p:spTree>
    <p:extLst>
      <p:ext uri="{BB962C8B-B14F-4D97-AF65-F5344CB8AC3E}">
        <p14:creationId xmlns:p14="http://schemas.microsoft.com/office/powerpoint/2010/main" val="553041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45D61-525B-FEE5-47F4-0119BD37D974}"/>
              </a:ext>
            </a:extLst>
          </p:cNvPr>
          <p:cNvSpPr>
            <a:spLocks noGrp="1"/>
          </p:cNvSpPr>
          <p:nvPr>
            <p:ph type="sldNum" sz="quarter" idx="12"/>
          </p:nvPr>
        </p:nvSpPr>
        <p:spPr/>
        <p:txBody>
          <a:bodyPr/>
          <a:lstStyle/>
          <a:p>
            <a:fld id="{71CDB591-86B8-4FDD-BD5E-C4CF63DBE10C}" type="slidenum">
              <a:rPr lang="el-GR" smtClean="0"/>
              <a:pPr/>
              <a:t>4</a:t>
            </a:fld>
            <a:endParaRPr lang="el-GR"/>
          </a:p>
        </p:txBody>
      </p:sp>
      <p:sp>
        <p:nvSpPr>
          <p:cNvPr id="3" name="TextBox 2">
            <a:extLst>
              <a:ext uri="{FF2B5EF4-FFF2-40B4-BE49-F238E27FC236}">
                <a16:creationId xmlns:a16="http://schemas.microsoft.com/office/drawing/2014/main" id="{27B5507D-401A-569A-9538-77914583DC0E}"/>
              </a:ext>
            </a:extLst>
          </p:cNvPr>
          <p:cNvSpPr txBox="1"/>
          <p:nvPr/>
        </p:nvSpPr>
        <p:spPr>
          <a:xfrm>
            <a:off x="1635171" y="249716"/>
            <a:ext cx="8921658" cy="492443"/>
          </a:xfrm>
          <a:prstGeom prst="rect">
            <a:avLst/>
          </a:prstGeom>
          <a:noFill/>
        </p:spPr>
        <p:txBody>
          <a:bodyPr wrap="square" rtlCol="0">
            <a:spAutoFit/>
          </a:bodyPr>
          <a:lstStyle/>
          <a:p>
            <a:r>
              <a:rPr lang="el-GR" sz="2600" b="1" dirty="0">
                <a:solidFill>
                  <a:schemeClr val="bg1"/>
                </a:solidFill>
                <a:latin typeface="Cambria" panose="02040503050406030204" pitchFamily="18" charset="0"/>
                <a:ea typeface="Cambria" panose="02040503050406030204" pitchFamily="18" charset="0"/>
              </a:rPr>
              <a:t>ΧΑΛΚΙΔΙΚΗ</a:t>
            </a:r>
            <a:r>
              <a:rPr lang="el-GR" sz="2600" dirty="0">
                <a:solidFill>
                  <a:schemeClr val="bg1"/>
                </a:solidFill>
                <a:latin typeface="Cambria" panose="02040503050406030204" pitchFamily="18" charset="0"/>
                <a:ea typeface="Cambria" panose="02040503050406030204" pitchFamily="18" charset="0"/>
              </a:rPr>
              <a:t>: </a:t>
            </a:r>
            <a:r>
              <a:rPr lang="el-GR" sz="2400" dirty="0">
                <a:solidFill>
                  <a:schemeClr val="bg1"/>
                </a:solidFill>
                <a:latin typeface="Cambria" panose="02040503050406030204" pitchFamily="18" charset="0"/>
                <a:ea typeface="Cambria" panose="02040503050406030204" pitchFamily="18" charset="0"/>
              </a:rPr>
              <a:t>Βασικά Χαρακτηριστικά Ξενοδοχειακού Δυναμικού</a:t>
            </a:r>
            <a:endParaRPr lang="el-GR" sz="2600" dirty="0">
              <a:solidFill>
                <a:schemeClr val="bg1"/>
              </a:solidFill>
              <a:latin typeface="Cambria" panose="02040503050406030204" pitchFamily="18" charset="0"/>
              <a:ea typeface="Cambria" panose="02040503050406030204" pitchFamily="18" charset="0"/>
            </a:endParaRPr>
          </a:p>
        </p:txBody>
      </p:sp>
      <p:graphicFrame>
        <p:nvGraphicFramePr>
          <p:cNvPr id="6" name="Chart 5">
            <a:extLst>
              <a:ext uri="{FF2B5EF4-FFF2-40B4-BE49-F238E27FC236}">
                <a16:creationId xmlns:a16="http://schemas.microsoft.com/office/drawing/2014/main" id="{862ACEDC-2474-09EA-6B58-4F6ABF9B6743}"/>
              </a:ext>
            </a:extLst>
          </p:cNvPr>
          <p:cNvGraphicFramePr/>
          <p:nvPr>
            <p:extLst>
              <p:ext uri="{D42A27DB-BD31-4B8C-83A1-F6EECF244321}">
                <p14:modId xmlns:p14="http://schemas.microsoft.com/office/powerpoint/2010/main" val="2403597790"/>
              </p:ext>
            </p:extLst>
          </p:nvPr>
        </p:nvGraphicFramePr>
        <p:xfrm>
          <a:off x="353998" y="1900021"/>
          <a:ext cx="8128000" cy="46634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3B1E1DA-709E-55AB-FE88-9C25C622E9C4}"/>
              </a:ext>
            </a:extLst>
          </p:cNvPr>
          <p:cNvSpPr txBox="1"/>
          <p:nvPr/>
        </p:nvSpPr>
        <p:spPr>
          <a:xfrm>
            <a:off x="2099194" y="1184827"/>
            <a:ext cx="8457635" cy="369332"/>
          </a:xfrm>
          <a:prstGeom prst="rect">
            <a:avLst/>
          </a:prstGeom>
          <a:noFill/>
          <a:ln>
            <a:solidFill>
              <a:srgbClr val="C00000"/>
            </a:solidFill>
          </a:ln>
        </p:spPr>
        <p:txBody>
          <a:bodyPr wrap="square" rtlCol="0">
            <a:spAutoFit/>
          </a:bodyPr>
          <a:lstStyle/>
          <a:p>
            <a:r>
              <a:rPr lang="el-GR" b="1" dirty="0">
                <a:solidFill>
                  <a:schemeClr val="accent1">
                    <a:lumMod val="50000"/>
                  </a:schemeClr>
                </a:solidFill>
              </a:rPr>
              <a:t>Κατανομή ξενοδοχειακού δυναμικού ανά κατηγορία σε όρους μονάδων και δωματίων</a:t>
            </a:r>
          </a:p>
        </p:txBody>
      </p:sp>
      <p:sp>
        <p:nvSpPr>
          <p:cNvPr id="8" name="TextBox 7">
            <a:extLst>
              <a:ext uri="{FF2B5EF4-FFF2-40B4-BE49-F238E27FC236}">
                <a16:creationId xmlns:a16="http://schemas.microsoft.com/office/drawing/2014/main" id="{DD4FC20D-7006-339C-CD31-BD8072558CDE}"/>
              </a:ext>
            </a:extLst>
          </p:cNvPr>
          <p:cNvSpPr txBox="1"/>
          <p:nvPr/>
        </p:nvSpPr>
        <p:spPr>
          <a:xfrm>
            <a:off x="8763000" y="2000720"/>
            <a:ext cx="3075002" cy="3873881"/>
          </a:xfrm>
          <a:prstGeom prst="rect">
            <a:avLst/>
          </a:prstGeom>
          <a:noFill/>
          <a:ln>
            <a:noFill/>
          </a:ln>
        </p:spPr>
        <p:txBody>
          <a:bodyPr wrap="square" rtlCol="0">
            <a:spAutoFit/>
          </a:bodyPr>
          <a:lstStyle/>
          <a:p>
            <a:pPr marL="285750" indent="-285750">
              <a:lnSpc>
                <a:spcPct val="108000"/>
              </a:lnSpc>
              <a:spcBef>
                <a:spcPts val="800"/>
              </a:spcBef>
              <a:buFont typeface="Wingdings" panose="05000000000000000000" pitchFamily="2" charset="2"/>
              <a:buChar char="Ø"/>
            </a:pPr>
            <a:r>
              <a:rPr lang="el-GR" dirty="0">
                <a:solidFill>
                  <a:schemeClr val="accent1">
                    <a:lumMod val="50000"/>
                  </a:schemeClr>
                </a:solidFill>
              </a:rPr>
              <a:t>Το </a:t>
            </a:r>
            <a:r>
              <a:rPr lang="el-GR" b="1" dirty="0">
                <a:solidFill>
                  <a:schemeClr val="accent1">
                    <a:lumMod val="50000"/>
                  </a:schemeClr>
                </a:solidFill>
              </a:rPr>
              <a:t>43%</a:t>
            </a:r>
            <a:r>
              <a:rPr lang="el-GR" dirty="0">
                <a:solidFill>
                  <a:schemeClr val="accent1">
                    <a:lumMod val="50000"/>
                  </a:schemeClr>
                </a:solidFill>
              </a:rPr>
              <a:t> των ξενοδοχείων της Χαλκιδικής ανήκει στις 3 ανώτερες κατηγορίες.</a:t>
            </a:r>
          </a:p>
          <a:p>
            <a:pPr marL="285750" indent="-285750">
              <a:lnSpc>
                <a:spcPct val="108000"/>
              </a:lnSpc>
              <a:spcBef>
                <a:spcPts val="800"/>
              </a:spcBef>
              <a:buFont typeface="Wingdings" panose="05000000000000000000" pitchFamily="2" charset="2"/>
              <a:buChar char="Ø"/>
            </a:pPr>
            <a:r>
              <a:rPr lang="el-GR" dirty="0">
                <a:solidFill>
                  <a:schemeClr val="accent1">
                    <a:lumMod val="50000"/>
                  </a:schemeClr>
                </a:solidFill>
              </a:rPr>
              <a:t>Το αντίστοιχο ποσοστό σε όρους δωματίων ανέρχεται στο </a:t>
            </a:r>
            <a:r>
              <a:rPr lang="el-GR" b="1" dirty="0">
                <a:solidFill>
                  <a:schemeClr val="accent1">
                    <a:lumMod val="50000"/>
                  </a:schemeClr>
                </a:solidFill>
              </a:rPr>
              <a:t>72%</a:t>
            </a:r>
            <a:r>
              <a:rPr lang="el-GR" dirty="0">
                <a:solidFill>
                  <a:schemeClr val="accent1">
                    <a:lumMod val="50000"/>
                  </a:schemeClr>
                </a:solidFill>
              </a:rPr>
              <a:t>.</a:t>
            </a:r>
          </a:p>
          <a:p>
            <a:pPr marL="285750" indent="-285750">
              <a:lnSpc>
                <a:spcPct val="108000"/>
              </a:lnSpc>
              <a:spcBef>
                <a:spcPts val="800"/>
              </a:spcBef>
              <a:buFont typeface="Wingdings" panose="05000000000000000000" pitchFamily="2" charset="2"/>
              <a:buChar char="Ø"/>
            </a:pPr>
            <a:r>
              <a:rPr lang="el-GR" dirty="0">
                <a:solidFill>
                  <a:schemeClr val="accent1">
                    <a:lumMod val="50000"/>
                  </a:schemeClr>
                </a:solidFill>
              </a:rPr>
              <a:t>Το μέσο μέγεθος των ξενοδοχείων της Χαλκιδικής είναι </a:t>
            </a:r>
            <a:r>
              <a:rPr lang="el-GR" b="1" dirty="0">
                <a:solidFill>
                  <a:schemeClr val="accent1">
                    <a:lumMod val="50000"/>
                  </a:schemeClr>
                </a:solidFill>
              </a:rPr>
              <a:t>40 δωμάτια</a:t>
            </a:r>
            <a:r>
              <a:rPr lang="el-GR" dirty="0">
                <a:solidFill>
                  <a:schemeClr val="accent1">
                    <a:lumMod val="50000"/>
                  </a:schemeClr>
                </a:solidFill>
              </a:rPr>
              <a:t>, ενώ των ξενοδοχείων </a:t>
            </a:r>
            <a:r>
              <a:rPr lang="el-GR" b="1" dirty="0">
                <a:solidFill>
                  <a:schemeClr val="accent1">
                    <a:lumMod val="50000"/>
                  </a:schemeClr>
                </a:solidFill>
              </a:rPr>
              <a:t>5*</a:t>
            </a:r>
            <a:r>
              <a:rPr lang="el-GR" dirty="0">
                <a:solidFill>
                  <a:schemeClr val="accent1">
                    <a:lumMod val="50000"/>
                  </a:schemeClr>
                </a:solidFill>
              </a:rPr>
              <a:t> είναι </a:t>
            </a:r>
            <a:r>
              <a:rPr lang="el-GR" b="1" dirty="0">
                <a:solidFill>
                  <a:schemeClr val="accent1">
                    <a:lumMod val="50000"/>
                  </a:schemeClr>
                </a:solidFill>
              </a:rPr>
              <a:t>150 δωμάτια</a:t>
            </a:r>
            <a:r>
              <a:rPr lang="el-GR" dirty="0">
                <a:solidFill>
                  <a:schemeClr val="accent1">
                    <a:lumMod val="50000"/>
                  </a:schemeClr>
                </a:solidFill>
              </a:rPr>
              <a:t>.</a:t>
            </a:r>
          </a:p>
        </p:txBody>
      </p:sp>
    </p:spTree>
    <p:extLst>
      <p:ext uri="{BB962C8B-B14F-4D97-AF65-F5344CB8AC3E}">
        <p14:creationId xmlns:p14="http://schemas.microsoft.com/office/powerpoint/2010/main" val="213010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C09E4-3900-B6CD-6EE6-A9013F0B39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927531-F484-AC03-9AFB-059AA79D8A54}"/>
              </a:ext>
            </a:extLst>
          </p:cNvPr>
          <p:cNvSpPr>
            <a:spLocks noGrp="1"/>
          </p:cNvSpPr>
          <p:nvPr>
            <p:ph type="sldNum" sz="quarter" idx="12"/>
          </p:nvPr>
        </p:nvSpPr>
        <p:spPr/>
        <p:txBody>
          <a:bodyPr/>
          <a:lstStyle/>
          <a:p>
            <a:fld id="{71CDB591-86B8-4FDD-BD5E-C4CF63DBE10C}" type="slidenum">
              <a:rPr lang="el-GR" smtClean="0"/>
              <a:pPr/>
              <a:t>5</a:t>
            </a:fld>
            <a:endParaRPr lang="el-GR"/>
          </a:p>
        </p:txBody>
      </p:sp>
      <p:sp>
        <p:nvSpPr>
          <p:cNvPr id="3" name="TextBox 2">
            <a:extLst>
              <a:ext uri="{FF2B5EF4-FFF2-40B4-BE49-F238E27FC236}">
                <a16:creationId xmlns:a16="http://schemas.microsoft.com/office/drawing/2014/main" id="{F4CDF377-AE9F-C4CD-F131-AC319039DB2F}"/>
              </a:ext>
            </a:extLst>
          </p:cNvPr>
          <p:cNvSpPr txBox="1"/>
          <p:nvPr/>
        </p:nvSpPr>
        <p:spPr>
          <a:xfrm>
            <a:off x="1518880" y="122398"/>
            <a:ext cx="8898340" cy="492443"/>
          </a:xfrm>
          <a:prstGeom prst="rect">
            <a:avLst/>
          </a:prstGeom>
          <a:noFill/>
        </p:spPr>
        <p:txBody>
          <a:bodyPr wrap="square" rtlCol="0">
            <a:spAutoFit/>
          </a:bodyPr>
          <a:lstStyle/>
          <a:p>
            <a:pPr marL="1979613" indent="-1979613" algn="ctr"/>
            <a:r>
              <a:rPr lang="el-GR" sz="2600" b="1" dirty="0">
                <a:solidFill>
                  <a:schemeClr val="bg1"/>
                </a:solidFill>
                <a:latin typeface="Cambria" panose="02040503050406030204" pitchFamily="18" charset="0"/>
                <a:ea typeface="Cambria" panose="02040503050406030204" pitchFamily="18" charset="0"/>
              </a:rPr>
              <a:t>ΧΑΛΚΙΔΙΚΗ</a:t>
            </a:r>
            <a:r>
              <a:rPr lang="el-GR" sz="2600" dirty="0">
                <a:solidFill>
                  <a:schemeClr val="bg1"/>
                </a:solidFill>
                <a:latin typeface="Cambria" panose="02040503050406030204" pitchFamily="18" charset="0"/>
                <a:ea typeface="Cambria" panose="02040503050406030204" pitchFamily="18" charset="0"/>
              </a:rPr>
              <a:t>: 	</a:t>
            </a:r>
            <a:r>
              <a:rPr lang="el-GR" sz="2400" dirty="0">
                <a:solidFill>
                  <a:schemeClr val="bg1"/>
                </a:solidFill>
                <a:latin typeface="Cambria" panose="02040503050406030204" pitchFamily="18" charset="0"/>
                <a:ea typeface="Cambria" panose="02040503050406030204" pitchFamily="18" charset="0"/>
              </a:rPr>
              <a:t>Κατανομή Ξενοδοχειακού Δυναμικού ανά Δήμο</a:t>
            </a:r>
            <a:endParaRPr lang="el-GR" sz="2600" dirty="0">
              <a:solidFill>
                <a:schemeClr val="bg1"/>
              </a:solidFill>
              <a:latin typeface="Cambria" panose="02040503050406030204" pitchFamily="18" charset="0"/>
              <a:ea typeface="Cambria" panose="02040503050406030204" pitchFamily="18" charset="0"/>
            </a:endParaRPr>
          </a:p>
        </p:txBody>
      </p:sp>
      <p:graphicFrame>
        <p:nvGraphicFramePr>
          <p:cNvPr id="12" name="Chart 11">
            <a:extLst>
              <a:ext uri="{FF2B5EF4-FFF2-40B4-BE49-F238E27FC236}">
                <a16:creationId xmlns:a16="http://schemas.microsoft.com/office/drawing/2014/main" id="{C6EBE8BA-CF13-18E7-6CE5-E5338279DCBE}"/>
              </a:ext>
            </a:extLst>
          </p:cNvPr>
          <p:cNvGraphicFramePr/>
          <p:nvPr>
            <p:extLst>
              <p:ext uri="{D42A27DB-BD31-4B8C-83A1-F6EECF244321}">
                <p14:modId xmlns:p14="http://schemas.microsoft.com/office/powerpoint/2010/main" val="642156686"/>
              </p:ext>
            </p:extLst>
          </p:nvPr>
        </p:nvGraphicFramePr>
        <p:xfrm>
          <a:off x="587406" y="1885889"/>
          <a:ext cx="8128000" cy="463338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773C16B9-840D-A05B-6B8B-536697925959}"/>
              </a:ext>
            </a:extLst>
          </p:cNvPr>
          <p:cNvSpPr txBox="1"/>
          <p:nvPr/>
        </p:nvSpPr>
        <p:spPr>
          <a:xfrm>
            <a:off x="1867182" y="1237146"/>
            <a:ext cx="8457635" cy="369332"/>
          </a:xfrm>
          <a:prstGeom prst="rect">
            <a:avLst/>
          </a:prstGeom>
          <a:noFill/>
          <a:ln>
            <a:solidFill>
              <a:srgbClr val="C00000"/>
            </a:solidFill>
          </a:ln>
        </p:spPr>
        <p:txBody>
          <a:bodyPr wrap="square" rtlCol="0">
            <a:spAutoFit/>
          </a:bodyPr>
          <a:lstStyle/>
          <a:p>
            <a:r>
              <a:rPr lang="el-GR" b="1" dirty="0">
                <a:solidFill>
                  <a:schemeClr val="accent1">
                    <a:lumMod val="50000"/>
                  </a:schemeClr>
                </a:solidFill>
              </a:rPr>
              <a:t>Κατανομή ξενοδοχειακού δυναμικού ανά Δήμο σε όρους μονάδων και δωματίων</a:t>
            </a:r>
          </a:p>
        </p:txBody>
      </p:sp>
      <p:sp>
        <p:nvSpPr>
          <p:cNvPr id="14" name="TextBox 13">
            <a:extLst>
              <a:ext uri="{FF2B5EF4-FFF2-40B4-BE49-F238E27FC236}">
                <a16:creationId xmlns:a16="http://schemas.microsoft.com/office/drawing/2014/main" id="{7D7AC048-3EEB-7C78-11EC-2E90356251EF}"/>
              </a:ext>
            </a:extLst>
          </p:cNvPr>
          <p:cNvSpPr txBox="1"/>
          <p:nvPr/>
        </p:nvSpPr>
        <p:spPr>
          <a:xfrm>
            <a:off x="8715406" y="2692860"/>
            <a:ext cx="3075002" cy="2467214"/>
          </a:xfrm>
          <a:prstGeom prst="rect">
            <a:avLst/>
          </a:prstGeom>
          <a:noFill/>
          <a:ln>
            <a:noFill/>
          </a:ln>
        </p:spPr>
        <p:txBody>
          <a:bodyPr wrap="square" rtlCol="0">
            <a:spAutoFit/>
          </a:bodyPr>
          <a:lstStyle/>
          <a:p>
            <a:pPr algn="ctr">
              <a:lnSpc>
                <a:spcPct val="108000"/>
              </a:lnSpc>
              <a:spcBef>
                <a:spcPts val="800"/>
              </a:spcBef>
            </a:pPr>
            <a:r>
              <a:rPr lang="el-GR" sz="2400" dirty="0">
                <a:solidFill>
                  <a:schemeClr val="accent1">
                    <a:lumMod val="50000"/>
                  </a:schemeClr>
                </a:solidFill>
              </a:rPr>
              <a:t>Στο Δήμο Κασσάνδρας συγκεντρώνεται πάνω από το </a:t>
            </a:r>
            <a:r>
              <a:rPr lang="el-GR" sz="2400" b="1" dirty="0">
                <a:solidFill>
                  <a:schemeClr val="accent1">
                    <a:lumMod val="50000"/>
                  </a:schemeClr>
                </a:solidFill>
              </a:rPr>
              <a:t>50%</a:t>
            </a:r>
            <a:r>
              <a:rPr lang="el-GR" sz="2400" dirty="0">
                <a:solidFill>
                  <a:schemeClr val="accent1">
                    <a:lumMod val="50000"/>
                  </a:schemeClr>
                </a:solidFill>
              </a:rPr>
              <a:t> του ξενοδοχειακού δυναμικού της Χαλκιδικής.</a:t>
            </a:r>
          </a:p>
        </p:txBody>
      </p:sp>
    </p:spTree>
    <p:extLst>
      <p:ext uri="{BB962C8B-B14F-4D97-AF65-F5344CB8AC3E}">
        <p14:creationId xmlns:p14="http://schemas.microsoft.com/office/powerpoint/2010/main" val="306141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B7449-41EB-865B-FD4F-C509BF6BF5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2EDE57-ACD2-B285-7881-7AAACEFB8F76}"/>
              </a:ext>
            </a:extLst>
          </p:cNvPr>
          <p:cNvSpPr>
            <a:spLocks noGrp="1"/>
          </p:cNvSpPr>
          <p:nvPr>
            <p:ph type="sldNum" sz="quarter" idx="12"/>
          </p:nvPr>
        </p:nvSpPr>
        <p:spPr/>
        <p:txBody>
          <a:bodyPr/>
          <a:lstStyle/>
          <a:p>
            <a:fld id="{71CDB591-86B8-4FDD-BD5E-C4CF63DBE10C}" type="slidenum">
              <a:rPr lang="el-GR" smtClean="0"/>
              <a:pPr/>
              <a:t>6</a:t>
            </a:fld>
            <a:endParaRPr lang="el-GR"/>
          </a:p>
        </p:txBody>
      </p:sp>
      <p:sp>
        <p:nvSpPr>
          <p:cNvPr id="3" name="TextBox 2">
            <a:extLst>
              <a:ext uri="{FF2B5EF4-FFF2-40B4-BE49-F238E27FC236}">
                <a16:creationId xmlns:a16="http://schemas.microsoft.com/office/drawing/2014/main" id="{3EB78F9B-A42D-3A3F-39EC-C076C75D6921}"/>
              </a:ext>
            </a:extLst>
          </p:cNvPr>
          <p:cNvSpPr txBox="1"/>
          <p:nvPr/>
        </p:nvSpPr>
        <p:spPr>
          <a:xfrm>
            <a:off x="1714500" y="0"/>
            <a:ext cx="8671446" cy="861774"/>
          </a:xfrm>
          <a:prstGeom prst="rect">
            <a:avLst/>
          </a:prstGeom>
          <a:noFill/>
        </p:spPr>
        <p:txBody>
          <a:bodyPr wrap="square" rtlCol="0">
            <a:spAutoFit/>
          </a:bodyPr>
          <a:lstStyle/>
          <a:p>
            <a:pPr marL="1979613" indent="-1979613"/>
            <a:r>
              <a:rPr lang="el-GR" sz="2600" b="1" dirty="0">
                <a:solidFill>
                  <a:schemeClr val="bg1"/>
                </a:solidFill>
                <a:latin typeface="Cambria" panose="02040503050406030204" pitchFamily="18" charset="0"/>
                <a:ea typeface="Cambria" panose="02040503050406030204" pitchFamily="18" charset="0"/>
              </a:rPr>
              <a:t>ΧΑΛΚΙΔΙΚΗ</a:t>
            </a:r>
            <a:r>
              <a:rPr lang="el-GR" sz="2600" dirty="0">
                <a:solidFill>
                  <a:schemeClr val="bg1"/>
                </a:solidFill>
                <a:latin typeface="Cambria" panose="02040503050406030204" pitchFamily="18" charset="0"/>
                <a:ea typeface="Cambria" panose="02040503050406030204" pitchFamily="18" charset="0"/>
              </a:rPr>
              <a:t>: 	</a:t>
            </a:r>
            <a:r>
              <a:rPr lang="el-GR" sz="2400" dirty="0">
                <a:solidFill>
                  <a:schemeClr val="bg1"/>
                </a:solidFill>
                <a:latin typeface="Cambria" panose="02040503050406030204" pitchFamily="18" charset="0"/>
                <a:ea typeface="Cambria" panose="02040503050406030204" pitchFamily="18" charset="0"/>
              </a:rPr>
              <a:t>Σύνθεση Ξενοδοχειακού Δυναμικού ανά Κατηγορία και Δήμο</a:t>
            </a:r>
            <a:endParaRPr lang="el-GR" sz="2600" dirty="0">
              <a:solidFill>
                <a:schemeClr val="bg1"/>
              </a:solidFill>
              <a:latin typeface="Cambria" panose="02040503050406030204" pitchFamily="18" charset="0"/>
              <a:ea typeface="Cambria" panose="02040503050406030204" pitchFamily="18" charset="0"/>
            </a:endParaRPr>
          </a:p>
        </p:txBody>
      </p:sp>
      <p:graphicFrame>
        <p:nvGraphicFramePr>
          <p:cNvPr id="9" name="Chart 8">
            <a:extLst>
              <a:ext uri="{FF2B5EF4-FFF2-40B4-BE49-F238E27FC236}">
                <a16:creationId xmlns:a16="http://schemas.microsoft.com/office/drawing/2014/main" id="{6628D0FA-9A35-5446-06D8-7C5C20D5A859}"/>
              </a:ext>
            </a:extLst>
          </p:cNvPr>
          <p:cNvGraphicFramePr/>
          <p:nvPr>
            <p:extLst>
              <p:ext uri="{D42A27DB-BD31-4B8C-83A1-F6EECF244321}">
                <p14:modId xmlns:p14="http://schemas.microsoft.com/office/powerpoint/2010/main" val="572904810"/>
              </p:ext>
            </p:extLst>
          </p:nvPr>
        </p:nvGraphicFramePr>
        <p:xfrm>
          <a:off x="119108" y="1280160"/>
          <a:ext cx="8409003" cy="53281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7D5D7FC-2DC8-7CDA-CABC-B4A01A4C53A1}"/>
              </a:ext>
            </a:extLst>
          </p:cNvPr>
          <p:cNvSpPr txBox="1"/>
          <p:nvPr/>
        </p:nvSpPr>
        <p:spPr>
          <a:xfrm>
            <a:off x="8848445" y="2112278"/>
            <a:ext cx="3075002" cy="3663888"/>
          </a:xfrm>
          <a:prstGeom prst="rect">
            <a:avLst/>
          </a:prstGeom>
          <a:noFill/>
          <a:ln>
            <a:noFill/>
          </a:ln>
        </p:spPr>
        <p:txBody>
          <a:bodyPr wrap="square" rtlCol="0">
            <a:spAutoFit/>
          </a:bodyPr>
          <a:lstStyle/>
          <a:p>
            <a:pPr algn="ctr">
              <a:lnSpc>
                <a:spcPct val="108000"/>
              </a:lnSpc>
              <a:spcBef>
                <a:spcPts val="800"/>
              </a:spcBef>
            </a:pPr>
            <a:r>
              <a:rPr lang="el-GR" sz="2400" dirty="0">
                <a:solidFill>
                  <a:schemeClr val="accent1">
                    <a:lumMod val="50000"/>
                  </a:schemeClr>
                </a:solidFill>
              </a:rPr>
              <a:t>Το υψηλότερο ποσοστό των 5άστερων ξενοδοχείων, και γενικότερα των 3 ανώτερων κατηγοριών, παρατηρείται στο Δήμο Πολυγύρου (</a:t>
            </a:r>
            <a:r>
              <a:rPr lang="el-GR" sz="2400" b="1" dirty="0">
                <a:solidFill>
                  <a:schemeClr val="accent1">
                    <a:lumMod val="50000"/>
                  </a:schemeClr>
                </a:solidFill>
              </a:rPr>
              <a:t>72%</a:t>
            </a:r>
            <a:r>
              <a:rPr lang="el-GR" sz="2400" dirty="0">
                <a:solidFill>
                  <a:schemeClr val="accent1">
                    <a:lumMod val="50000"/>
                  </a:schemeClr>
                </a:solidFill>
              </a:rPr>
              <a:t>).</a:t>
            </a:r>
          </a:p>
        </p:txBody>
      </p:sp>
    </p:spTree>
    <p:extLst>
      <p:ext uri="{BB962C8B-B14F-4D97-AF65-F5344CB8AC3E}">
        <p14:creationId xmlns:p14="http://schemas.microsoft.com/office/powerpoint/2010/main" val="359001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213193-ED16-D133-9F68-5C0C8F646D96}"/>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C4D20DA-76AA-BEF8-C913-C6288BEA6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529787F-7638-43C3-F5DE-44F9DE566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7" name="Freeform: Shape 56">
            <a:extLst>
              <a:ext uri="{FF2B5EF4-FFF2-40B4-BE49-F238E27FC236}">
                <a16:creationId xmlns:a16="http://schemas.microsoft.com/office/drawing/2014/main" id="{C6487DEF-DDEB-0BF0-2D73-39F3E6BF5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C0F889A-F4D4-2AC1-7548-B419EC569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59" name="Freeform: Shape 58">
              <a:extLst>
                <a:ext uri="{FF2B5EF4-FFF2-40B4-BE49-F238E27FC236}">
                  <a16:creationId xmlns:a16="http://schemas.microsoft.com/office/drawing/2014/main" id="{82BEB985-3E10-3870-241C-B7BB3EB6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28530A72-434B-EF9A-9B68-56E3E18C4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3861AD2E-6E43-05C5-8306-94C696899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69102FBC-C8F1-8D7D-BF0B-2CD9A3311C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Shape 62">
              <a:extLst>
                <a:ext uri="{FF2B5EF4-FFF2-40B4-BE49-F238E27FC236}">
                  <a16:creationId xmlns:a16="http://schemas.microsoft.com/office/drawing/2014/main" id="{6560CDD3-C950-0E1B-5046-BAA6F18CD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9CCDF46-CDB8-49AC-A963-4ACE0BC55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C39DB71B-E2F5-9EF4-3016-653B7330C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328E735-6BF1-0DB3-BED6-C185593175F5}"/>
              </a:ext>
            </a:extLst>
          </p:cNvPr>
          <p:cNvSpPr>
            <a:spLocks noGrp="1"/>
          </p:cNvSpPr>
          <p:nvPr>
            <p:ph type="title"/>
          </p:nvPr>
        </p:nvSpPr>
        <p:spPr>
          <a:xfrm>
            <a:off x="1115833" y="1513957"/>
            <a:ext cx="9762866" cy="3771900"/>
          </a:xfrm>
        </p:spPr>
        <p:txBody>
          <a:bodyPr vert="horz" lIns="91440" tIns="45720" rIns="91440" bIns="45720" rtlCol="0" anchor="ctr">
            <a:noAutofit/>
          </a:bodyPr>
          <a:lstStyle/>
          <a:p>
            <a:pPr algn="ctr" defTabSz="914400"/>
            <a:r>
              <a:rPr lang="el-GR" sz="4000" kern="1200" dirty="0">
                <a:solidFill>
                  <a:schemeClr val="tx2"/>
                </a:solidFill>
                <a:latin typeface="+mj-lt"/>
                <a:ea typeface="+mj-ea"/>
                <a:cs typeface="+mj-cs"/>
              </a:rPr>
              <a:t>Αποτελέσματα Μηνιαίας Έρευνας Πάνελ</a:t>
            </a:r>
            <a:br>
              <a:rPr lang="el-GR" sz="4000" kern="1200" dirty="0">
                <a:solidFill>
                  <a:schemeClr val="tx2"/>
                </a:solidFill>
                <a:latin typeface="+mj-lt"/>
                <a:ea typeface="+mj-ea"/>
                <a:cs typeface="+mj-cs"/>
              </a:rPr>
            </a:br>
            <a:r>
              <a:rPr lang="el-GR" sz="4000" kern="1200" dirty="0">
                <a:solidFill>
                  <a:schemeClr val="tx2"/>
                </a:solidFill>
                <a:latin typeface="+mj-lt"/>
                <a:ea typeface="+mj-ea"/>
                <a:cs typeface="+mj-cs"/>
              </a:rPr>
              <a:t>για τις Επιδόσεις των Ξενοδοχείων </a:t>
            </a:r>
            <a:br>
              <a:rPr lang="el-GR" sz="4000" kern="1200" dirty="0">
                <a:solidFill>
                  <a:schemeClr val="tx2"/>
                </a:solidFill>
                <a:latin typeface="+mj-lt"/>
                <a:ea typeface="+mj-ea"/>
                <a:cs typeface="+mj-cs"/>
              </a:rPr>
            </a:br>
            <a:r>
              <a:rPr lang="el-GR" sz="4000" kern="1200" dirty="0">
                <a:solidFill>
                  <a:schemeClr val="tx2"/>
                </a:solidFill>
                <a:latin typeface="+mj-lt"/>
                <a:ea typeface="+mj-ea"/>
                <a:cs typeface="+mj-cs"/>
              </a:rPr>
              <a:t>της Χαλκιδικής</a:t>
            </a:r>
            <a:br>
              <a:rPr lang="el-GR" sz="4000" kern="1200" dirty="0">
                <a:solidFill>
                  <a:schemeClr val="tx2"/>
                </a:solidFill>
                <a:latin typeface="+mj-lt"/>
                <a:ea typeface="+mj-ea"/>
                <a:cs typeface="+mj-cs"/>
              </a:rPr>
            </a:br>
            <a:br>
              <a:rPr lang="en-US" sz="4000" kern="1200" dirty="0">
                <a:solidFill>
                  <a:schemeClr val="tx2"/>
                </a:solidFill>
                <a:latin typeface="+mj-lt"/>
                <a:ea typeface="+mj-ea"/>
                <a:cs typeface="+mj-cs"/>
              </a:rPr>
            </a:br>
            <a:r>
              <a:rPr lang="el-GR" sz="4000" i="1" kern="1200" dirty="0">
                <a:solidFill>
                  <a:srgbClr val="A78104"/>
                </a:solidFill>
                <a:latin typeface="+mj-lt"/>
                <a:ea typeface="+mj-ea"/>
                <a:cs typeface="+mj-cs"/>
              </a:rPr>
              <a:t>Μάιος - </a:t>
            </a:r>
            <a:r>
              <a:rPr lang="el-GR" sz="4000" i="1" dirty="0">
                <a:solidFill>
                  <a:srgbClr val="A78104"/>
                </a:solidFill>
              </a:rPr>
              <a:t>Ο</a:t>
            </a:r>
            <a:r>
              <a:rPr lang="el-GR" sz="4000" i="1" kern="1200" dirty="0">
                <a:solidFill>
                  <a:srgbClr val="A78104"/>
                </a:solidFill>
                <a:latin typeface="+mj-lt"/>
                <a:ea typeface="+mj-ea"/>
                <a:cs typeface="+mj-cs"/>
              </a:rPr>
              <a:t>κτώβριος </a:t>
            </a:r>
            <a:r>
              <a:rPr lang="en-US" sz="4000" i="1" kern="1200" dirty="0">
                <a:solidFill>
                  <a:srgbClr val="A78104"/>
                </a:solidFill>
                <a:latin typeface="+mj-lt"/>
                <a:ea typeface="+mj-ea"/>
                <a:cs typeface="+mj-cs"/>
              </a:rPr>
              <a:t>2024</a:t>
            </a:r>
          </a:p>
        </p:txBody>
      </p:sp>
      <p:grpSp>
        <p:nvGrpSpPr>
          <p:cNvPr id="64" name="Group 63">
            <a:extLst>
              <a:ext uri="{FF2B5EF4-FFF2-40B4-BE49-F238E27FC236}">
                <a16:creationId xmlns:a16="http://schemas.microsoft.com/office/drawing/2014/main" id="{B67C2942-89ED-014D-95D4-74DD18C87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65" name="Freeform: Shape 64">
              <a:extLst>
                <a:ext uri="{FF2B5EF4-FFF2-40B4-BE49-F238E27FC236}">
                  <a16:creationId xmlns:a16="http://schemas.microsoft.com/office/drawing/2014/main" id="{43C4011D-617A-8621-D6B4-A3CF69F02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730353E-1E33-6807-7C35-DB3F32E1F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72B1046-0BA1-D176-6BC7-16EC1F266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F7C77A6-974A-BFC5-9539-88969BA8E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79522978-9569-34B7-782C-31C77A066C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31" name="Freeform: Shape 30">
              <a:extLst>
                <a:ext uri="{FF2B5EF4-FFF2-40B4-BE49-F238E27FC236}">
                  <a16:creationId xmlns:a16="http://schemas.microsoft.com/office/drawing/2014/main" id="{A7B63170-5E3D-0FDD-85AF-FB5E09E34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EAC01754-C987-8BDC-D34F-2CDCB7C20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6916910-B2CC-2126-D6E3-3DE3BC7B2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0F7D5C1E-AF69-0AF7-BC1A-8904F96D8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3" name="Εικόνα 4">
            <a:extLst>
              <a:ext uri="{FF2B5EF4-FFF2-40B4-BE49-F238E27FC236}">
                <a16:creationId xmlns:a16="http://schemas.microsoft.com/office/drawing/2014/main" id="{7C87CB1B-7479-77E9-7816-9315D7E6F2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40" y="148603"/>
            <a:ext cx="918322" cy="1146797"/>
          </a:xfrm>
          <a:prstGeom prst="rect">
            <a:avLst/>
          </a:prstGeom>
        </p:spPr>
      </p:pic>
      <p:pic>
        <p:nvPicPr>
          <p:cNvPr id="74" name="Εικόνα 9" descr="Εικόνα που περιέχει έμβλημα, σύμβολο, κέρμα&#10;&#10;Περιγραφή που δημιουργήθηκε αυτόματα">
            <a:extLst>
              <a:ext uri="{FF2B5EF4-FFF2-40B4-BE49-F238E27FC236}">
                <a16:creationId xmlns:a16="http://schemas.microsoft.com/office/drawing/2014/main" id="{E192DE35-95E9-1C1B-8C1B-3D9CCF01E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981" y="5766871"/>
            <a:ext cx="2160170" cy="885825"/>
          </a:xfrm>
          <a:prstGeom prst="rect">
            <a:avLst/>
          </a:prstGeom>
        </p:spPr>
      </p:pic>
    </p:spTree>
    <p:extLst>
      <p:ext uri="{BB962C8B-B14F-4D97-AF65-F5344CB8AC3E}">
        <p14:creationId xmlns:p14="http://schemas.microsoft.com/office/powerpoint/2010/main" val="1605326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D832A9A-4D8A-40D4-ABA2-CA72421EBF34}"/>
              </a:ext>
            </a:extLst>
          </p:cNvPr>
          <p:cNvSpPr>
            <a:spLocks noGrp="1"/>
          </p:cNvSpPr>
          <p:nvPr>
            <p:ph type="sldNum" sz="quarter" idx="12"/>
          </p:nvPr>
        </p:nvSpPr>
        <p:spPr/>
        <p:txBody>
          <a:bodyPr/>
          <a:lstStyle/>
          <a:p>
            <a:fld id="{9D4AEF59-F28E-467C-9EA3-92D1CFAD475A}" type="slidenum">
              <a:rPr lang="en-US" sz="1600" smtClean="0">
                <a:solidFill>
                  <a:schemeClr val="bg1">
                    <a:lumMod val="50000"/>
                  </a:schemeClr>
                </a:solidFill>
              </a:rPr>
              <a:t>8</a:t>
            </a:fld>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27212B89-63B5-4865-87E4-44EA8281A6EE}"/>
              </a:ext>
            </a:extLst>
          </p:cNvPr>
          <p:cNvSpPr txBox="1"/>
          <p:nvPr/>
        </p:nvSpPr>
        <p:spPr>
          <a:xfrm>
            <a:off x="3301038" y="-13345"/>
            <a:ext cx="4993120" cy="707886"/>
          </a:xfrm>
          <a:prstGeom prst="rect">
            <a:avLst/>
          </a:prstGeom>
          <a:noFill/>
        </p:spPr>
        <p:txBody>
          <a:bodyPr wrap="square" rtlCol="0">
            <a:spAutoFit/>
          </a:bodyPr>
          <a:lstStyle/>
          <a:p>
            <a:pPr algn="ctr"/>
            <a:r>
              <a:rPr lang="el-GR" sz="4000" dirty="0">
                <a:solidFill>
                  <a:schemeClr val="bg1"/>
                </a:solidFill>
                <a:latin typeface="Cambria" panose="02040503050406030204" pitchFamily="18" charset="0"/>
                <a:ea typeface="Cambria" panose="02040503050406030204" pitchFamily="18" charset="0"/>
              </a:rPr>
              <a:t>Ταυτότητα Έρευνας</a:t>
            </a:r>
          </a:p>
        </p:txBody>
      </p:sp>
      <p:graphicFrame>
        <p:nvGraphicFramePr>
          <p:cNvPr id="7" name="Πίνακας 6">
            <a:extLst>
              <a:ext uri="{FF2B5EF4-FFF2-40B4-BE49-F238E27FC236}">
                <a16:creationId xmlns:a16="http://schemas.microsoft.com/office/drawing/2014/main" id="{44D068CC-BE90-4F29-8C0E-B41818977A65}"/>
              </a:ext>
            </a:extLst>
          </p:cNvPr>
          <p:cNvGraphicFramePr>
            <a:graphicFrameLocks noGrp="1"/>
          </p:cNvGraphicFramePr>
          <p:nvPr>
            <p:extLst>
              <p:ext uri="{D42A27DB-BD31-4B8C-83A1-F6EECF244321}">
                <p14:modId xmlns:p14="http://schemas.microsoft.com/office/powerpoint/2010/main" val="1478490115"/>
              </p:ext>
            </p:extLst>
          </p:nvPr>
        </p:nvGraphicFramePr>
        <p:xfrm>
          <a:off x="1298443" y="1039411"/>
          <a:ext cx="9272385" cy="5240091"/>
        </p:xfrm>
        <a:graphic>
          <a:graphicData uri="http://schemas.openxmlformats.org/drawingml/2006/table">
            <a:tbl>
              <a:tblPr firstRow="1" firstCol="1" bandRow="1"/>
              <a:tblGrid>
                <a:gridCol w="2944905">
                  <a:extLst>
                    <a:ext uri="{9D8B030D-6E8A-4147-A177-3AD203B41FA5}">
                      <a16:colId xmlns:a16="http://schemas.microsoft.com/office/drawing/2014/main" val="3906167964"/>
                    </a:ext>
                  </a:extLst>
                </a:gridCol>
                <a:gridCol w="6327480">
                  <a:extLst>
                    <a:ext uri="{9D8B030D-6E8A-4147-A177-3AD203B41FA5}">
                      <a16:colId xmlns:a16="http://schemas.microsoft.com/office/drawing/2014/main" val="3732549463"/>
                    </a:ext>
                  </a:extLst>
                </a:gridCol>
              </a:tblGrid>
              <a:tr h="61160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800" dirty="0">
                          <a:effectLst/>
                          <a:latin typeface="Cambria" panose="02040503050406030204" pitchFamily="18" charset="0"/>
                          <a:ea typeface="Cambria" panose="02040503050406030204" pitchFamily="18" charset="0"/>
                          <a:cs typeface="Arial" panose="020B0604020202020204" pitchFamily="34" charset="0"/>
                        </a:rPr>
                        <a:t>ΤΙΤΛΟΣ ΕΡΕΥΝΑΣ</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l">
                        <a:lnSpc>
                          <a:spcPct val="115000"/>
                        </a:lnSpc>
                        <a:spcBef>
                          <a:spcPts val="600"/>
                        </a:spcBef>
                        <a:spcAft>
                          <a:spcPts val="0"/>
                        </a:spcAft>
                      </a:pPr>
                      <a:r>
                        <a:rPr lang="el-GR" sz="1600" b="1" dirty="0">
                          <a:solidFill>
                            <a:schemeClr val="bg1"/>
                          </a:solidFill>
                          <a:effectLst/>
                          <a:latin typeface="Cambria" panose="02040503050406030204" pitchFamily="18" charset="0"/>
                          <a:ea typeface="Cambria" panose="02040503050406030204" pitchFamily="18" charset="0"/>
                        </a:rPr>
                        <a:t>Μηνιαία Έρευνα Πάνελ στα Ξενοδοχεία της Χαλκιδικής</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extLst>
                  <a:ext uri="{0D108BD9-81ED-4DB2-BD59-A6C34878D82A}">
                    <a16:rowId xmlns:a16="http://schemas.microsoft.com/office/drawing/2014/main" val="2824542927"/>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effectLst/>
                          <a:latin typeface="Cambria" panose="02040503050406030204" pitchFamily="18" charset="0"/>
                          <a:ea typeface="Cambria" panose="02040503050406030204" pitchFamily="18" charset="0"/>
                        </a:rPr>
                        <a:t>ΦΟΡΕΑΣ ΑΝΑΘΕΣΗΣ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dirty="0">
                          <a:solidFill>
                            <a:srgbClr val="002060"/>
                          </a:solidFill>
                          <a:effectLst/>
                        </a:rPr>
                        <a:t>Ένωση Ξενοδοχείων Χαλκιδικής</a:t>
                      </a:r>
                      <a:endParaRPr lang="en-US" sz="1400" dirty="0">
                        <a:solidFill>
                          <a:srgbClr val="002060"/>
                        </a:solidFill>
                        <a:effectLst/>
                      </a:endParaRPr>
                    </a:p>
                  </a:txBody>
                  <a:tcPr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3691998716"/>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effectLst/>
                          <a:latin typeface="Cambria" panose="02040503050406030204" pitchFamily="18" charset="0"/>
                          <a:ea typeface="Cambria" panose="02040503050406030204" pitchFamily="18" charset="0"/>
                        </a:rPr>
                        <a:t>ΦΟΡΕΑΣ ΥΛΟΠΟΙΗΣΗΣ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rPr>
                        <a:t>Ινστιτούτο Τουριστικών Ερευνών και Προβλέψεων (ΙΤΕΠ)</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599546775"/>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effectLst/>
                          <a:latin typeface="Cambria" panose="02040503050406030204" pitchFamily="18" charset="0"/>
                          <a:ea typeface="Cambria" panose="02040503050406030204" pitchFamily="18" charset="0"/>
                        </a:rPr>
                        <a:t>ΠΕΡΙΟΔΟΣ ΑΝΑΦΟΡΑΣ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baseline="0" dirty="0">
                          <a:solidFill>
                            <a:srgbClr val="002060"/>
                          </a:solidFill>
                          <a:effectLst/>
                        </a:rPr>
                        <a:t>05/2024 – 10/2024</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2489112639"/>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effectLst/>
                          <a:latin typeface="Cambria" panose="02040503050406030204" pitchFamily="18" charset="0"/>
                          <a:ea typeface="Cambria" panose="02040503050406030204" pitchFamily="18" charset="0"/>
                        </a:rPr>
                        <a:t>ΠΕΡΙΟΔΟΣ ΔΙΕΞΑΓΩΓΗΣ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dirty="0">
                          <a:solidFill>
                            <a:srgbClr val="002060"/>
                          </a:solidFill>
                          <a:effectLst/>
                        </a:rPr>
                        <a:t>1 Ιουνίου – 30 Νοεμβρίου 2024 / ανά μήνα</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2858771521"/>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effectLst/>
                          <a:latin typeface="Cambria" panose="02040503050406030204" pitchFamily="18" charset="0"/>
                          <a:ea typeface="Cambria" panose="02040503050406030204" pitchFamily="18" charset="0"/>
                        </a:rPr>
                        <a:t>ΗΜΕΡΟΜΗΝΙΑ ΠΑΡΑΔΟΣΗΣ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n-US" sz="1400" dirty="0">
                          <a:solidFill>
                            <a:srgbClr val="002060"/>
                          </a:solidFill>
                          <a:effectLst/>
                        </a:rPr>
                        <a:t>9</a:t>
                      </a:r>
                      <a:r>
                        <a:rPr lang="el-GR" sz="1400" dirty="0">
                          <a:solidFill>
                            <a:srgbClr val="002060"/>
                          </a:solidFill>
                          <a:effectLst/>
                        </a:rPr>
                        <a:t> Δεκεμβρίου 2024</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3301643057"/>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effectLst/>
                          <a:latin typeface="Cambria" panose="02040503050406030204" pitchFamily="18" charset="0"/>
                          <a:ea typeface="Cambria" panose="02040503050406030204" pitchFamily="18" charset="0"/>
                        </a:rPr>
                        <a:t>ΠΛΗΘΥΣΜΟΣ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dirty="0">
                          <a:solidFill>
                            <a:srgbClr val="002060"/>
                          </a:solidFill>
                          <a:effectLst/>
                        </a:rPr>
                        <a:t>Σύνολο </a:t>
                      </a:r>
                      <a:r>
                        <a:rPr lang="el-GR" sz="1400" dirty="0">
                          <a:solidFill>
                            <a:srgbClr val="002060"/>
                          </a:solidFill>
                        </a:rPr>
                        <a:t>Ξενοδοχείων</a:t>
                      </a:r>
                      <a:r>
                        <a:rPr lang="el-GR" sz="1400" dirty="0">
                          <a:solidFill>
                            <a:srgbClr val="002060"/>
                          </a:solidFill>
                          <a:effectLst/>
                        </a:rPr>
                        <a:t> Χαλκιδικής</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2566168917"/>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effectLst/>
                          <a:latin typeface="Cambria" panose="02040503050406030204" pitchFamily="18" charset="0"/>
                          <a:ea typeface="Cambria" panose="02040503050406030204" pitchFamily="18" charset="0"/>
                        </a:rPr>
                        <a:t>ΣΤΑΤΙΣΤΙΚΗ ΜΟΝΑΔΑ</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dirty="0">
                          <a:solidFill>
                            <a:srgbClr val="002060"/>
                          </a:solidFill>
                          <a:effectLst/>
                        </a:rPr>
                        <a:t>Ξενοδοχειακή Μονάδα</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243235532"/>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effectLst/>
                          <a:latin typeface="Cambria" panose="02040503050406030204" pitchFamily="18" charset="0"/>
                          <a:ea typeface="Cambria" panose="02040503050406030204" pitchFamily="18" charset="0"/>
                        </a:rPr>
                        <a:t>ΜΗΤΡΩΟ</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dirty="0">
                          <a:solidFill>
                            <a:srgbClr val="002060"/>
                          </a:solidFill>
                          <a:effectLst/>
                        </a:rPr>
                        <a:t>Μητρώο του ΞΕΕ</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266372156"/>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latin typeface="Cambria" panose="02040503050406030204" pitchFamily="18" charset="0"/>
                          <a:ea typeface="Cambria" panose="02040503050406030204" pitchFamily="18" charset="0"/>
                        </a:rPr>
                        <a:t>ΜΕΘΟΔΟΣ ΔΕΙΓΜΑΤΟΛΗΨΙΑΣ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dirty="0" err="1">
                          <a:solidFill>
                            <a:srgbClr val="002060"/>
                          </a:solidFill>
                        </a:rPr>
                        <a:t>Στρωματοποιημένη</a:t>
                      </a:r>
                      <a:r>
                        <a:rPr lang="el-GR" sz="1400" dirty="0">
                          <a:solidFill>
                            <a:srgbClr val="002060"/>
                          </a:solidFill>
                        </a:rPr>
                        <a:t> αναλογική δειγματοληψία</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768986519"/>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latin typeface="Cambria" panose="02040503050406030204" pitchFamily="18" charset="0"/>
                          <a:ea typeface="Cambria" panose="02040503050406030204" pitchFamily="18" charset="0"/>
                        </a:rPr>
                        <a:t>ΣΤΑΘΜΙΣΗ</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l-GR" sz="1400" dirty="0">
                          <a:solidFill>
                            <a:srgbClr val="002060"/>
                          </a:solidFill>
                        </a:rPr>
                        <a:t>Τριπλή (Κατηγορία, Δήμος, Μέγεθος)</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610573653"/>
                  </a:ext>
                </a:extLst>
              </a:tr>
              <a:tr h="3099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latin typeface="Cambria" panose="02040503050406030204" pitchFamily="18" charset="0"/>
                          <a:ea typeface="Cambria" panose="02040503050406030204" pitchFamily="18" charset="0"/>
                        </a:rPr>
                        <a:t>ΜΕΓΕΘΟΣ ΔΕΙΓΜΑΤΟΣ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0"/>
                        </a:spcBef>
                        <a:spcAft>
                          <a:spcPts val="0"/>
                        </a:spcAft>
                      </a:pPr>
                      <a:r>
                        <a:rPr lang="el-GR" sz="1400" dirty="0">
                          <a:solidFill>
                            <a:srgbClr val="002060"/>
                          </a:solidFill>
                          <a:effectLst/>
                        </a:rPr>
                        <a:t>Μέσο δείγμα ανά μήνα: </a:t>
                      </a:r>
                      <a:r>
                        <a:rPr lang="en-US" sz="1400" dirty="0">
                          <a:solidFill>
                            <a:srgbClr val="002060"/>
                          </a:solidFill>
                          <a:effectLst/>
                        </a:rPr>
                        <a:t>n=</a:t>
                      </a:r>
                      <a:r>
                        <a:rPr lang="el-GR" sz="1400" b="0" dirty="0">
                          <a:solidFill>
                            <a:srgbClr val="002060"/>
                          </a:solidFill>
                          <a:effectLst/>
                        </a:rPr>
                        <a:t>60</a:t>
                      </a:r>
                    </a:p>
                    <a:p>
                      <a:pPr marL="180340" marR="86360" indent="-180340" algn="just">
                        <a:lnSpc>
                          <a:spcPct val="115000"/>
                        </a:lnSpc>
                        <a:spcBef>
                          <a:spcPts val="0"/>
                        </a:spcBef>
                        <a:spcAft>
                          <a:spcPts val="0"/>
                        </a:spcAft>
                      </a:pPr>
                      <a:r>
                        <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rPr>
                        <a:t>6 </a:t>
                      </a:r>
                      <a:r>
                        <a:rPr lang="en-US"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rPr>
                        <a:t>Survey Instances</a:t>
                      </a:r>
                    </a:p>
                    <a:p>
                      <a:pPr marL="180340" marR="86360" indent="-180340" algn="just">
                        <a:lnSpc>
                          <a:spcPct val="115000"/>
                        </a:lnSpc>
                        <a:spcBef>
                          <a:spcPts val="0"/>
                        </a:spcBef>
                        <a:spcAft>
                          <a:spcPts val="0"/>
                        </a:spcAft>
                      </a:pPr>
                      <a:r>
                        <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rPr>
                        <a:t>6</a:t>
                      </a:r>
                      <a:r>
                        <a:rPr lang="en-US"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rPr>
                        <a:t> x </a:t>
                      </a:r>
                      <a:r>
                        <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rPr>
                        <a:t>60</a:t>
                      </a:r>
                      <a:r>
                        <a:rPr lang="en-US"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rPr>
                        <a:t> </a:t>
                      </a:r>
                      <a:r>
                        <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rPr>
                        <a:t>= 360 Συνολικό δείγμα</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408612343"/>
                  </a:ext>
                </a:extLst>
              </a:tr>
              <a:tr h="309952">
                <a:tc>
                  <a:txBody>
                    <a:bodyPr/>
                    <a:lstStyle/>
                    <a:p>
                      <a:pPr marL="180340" marR="86360" indent="-180340" algn="just">
                        <a:lnSpc>
                          <a:spcPct val="115000"/>
                        </a:lnSpc>
                        <a:spcBef>
                          <a:spcPts val="600"/>
                        </a:spcBef>
                        <a:spcAft>
                          <a:spcPts val="0"/>
                        </a:spcAft>
                      </a:pPr>
                      <a:r>
                        <a:rPr lang="el-GR" sz="1400" b="1" kern="1200" noProof="0" dirty="0">
                          <a:solidFill>
                            <a:schemeClr val="lt1"/>
                          </a:solidFill>
                          <a:latin typeface="Cambria" panose="02040503050406030204" pitchFamily="18" charset="0"/>
                          <a:ea typeface="Cambria" panose="02040503050406030204" pitchFamily="18" charset="0"/>
                          <a:cs typeface="+mn-cs"/>
                        </a:rPr>
                        <a:t>ΠΛΗΘΥΣΜΟΣ</a:t>
                      </a:r>
                      <a:endParaRPr lang="el-GR" sz="1400" b="1" kern="1200" dirty="0">
                        <a:solidFill>
                          <a:schemeClr val="lt1"/>
                        </a:solidFill>
                        <a:latin typeface="Cambria" panose="02040503050406030204" pitchFamily="18" charset="0"/>
                        <a:ea typeface="Cambria" panose="02040503050406030204" pitchFamily="18" charset="0"/>
                        <a:cs typeface="+mn-cs"/>
                      </a:endParaRPr>
                    </a:p>
                  </a:txBody>
                  <a:tcPr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p>
                      <a:pPr marL="180340" marR="86360" indent="-180340" algn="just">
                        <a:lnSpc>
                          <a:spcPct val="115000"/>
                        </a:lnSpc>
                        <a:spcBef>
                          <a:spcPts val="600"/>
                        </a:spcBef>
                        <a:spcAft>
                          <a:spcPts val="0"/>
                        </a:spcAft>
                      </a:pPr>
                      <a:r>
                        <a:rPr lang="en-US" sz="1400" dirty="0">
                          <a:solidFill>
                            <a:srgbClr val="002060"/>
                          </a:solidFill>
                          <a:effectLst/>
                        </a:rPr>
                        <a:t>N=</a:t>
                      </a:r>
                      <a:r>
                        <a:rPr lang="el-GR" sz="1400" dirty="0">
                          <a:solidFill>
                            <a:srgbClr val="002060"/>
                          </a:solidFill>
                          <a:effectLst/>
                        </a:rPr>
                        <a:t>498 Σύνολο ξενοδοχειακών μονάδων Χαλκιδικής</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3517681028"/>
                  </a:ext>
                </a:extLst>
              </a:tr>
              <a:tr h="4973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0340" marR="86360" indent="-180340" algn="just">
                        <a:lnSpc>
                          <a:spcPct val="115000"/>
                        </a:lnSpc>
                        <a:spcBef>
                          <a:spcPts val="600"/>
                        </a:spcBef>
                        <a:spcAft>
                          <a:spcPts val="0"/>
                        </a:spcAft>
                      </a:pPr>
                      <a:r>
                        <a:rPr lang="el-GR" sz="1400" dirty="0">
                          <a:latin typeface="Cambria" panose="02040503050406030204" pitchFamily="18" charset="0"/>
                          <a:ea typeface="Cambria" panose="02040503050406030204" pitchFamily="18" charset="0"/>
                        </a:rPr>
                        <a:t>ΜΕΘΟΔΟΣ ΣΥΛΛΟΓΗΣ</a:t>
                      </a:r>
                      <a:endParaRPr lang="el-GR" sz="1400" dirty="0">
                        <a:effectLst/>
                        <a:latin typeface="Cambria" panose="02040503050406030204" pitchFamily="18" charset="0"/>
                        <a:ea typeface="Cambria" panose="02040503050406030204" pitchFamily="18" charset="0"/>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340" marR="86360" indent="-180340" algn="just">
                        <a:lnSpc>
                          <a:spcPct val="115000"/>
                        </a:lnSpc>
                        <a:spcBef>
                          <a:spcPts val="600"/>
                        </a:spcBef>
                        <a:spcAft>
                          <a:spcPts val="0"/>
                        </a:spcAft>
                      </a:pPr>
                      <a:r>
                        <a:rPr lang="en-US" sz="1400" dirty="0">
                          <a:solidFill>
                            <a:srgbClr val="002060"/>
                          </a:solidFill>
                        </a:rPr>
                        <a:t>CAWI (Computer Assisted Web Interviews)</a:t>
                      </a:r>
                      <a:endParaRPr lang="el-GR" sz="1400" dirty="0">
                        <a:solidFill>
                          <a:srgbClr val="002060"/>
                        </a:solidFill>
                        <a:effectLst/>
                        <a:latin typeface="Calibri" panose="020F0502020204030204" pitchFamily="34" charset="0"/>
                        <a:ea typeface="MS Mincho" panose="02020609040205080304" pitchFamily="49" charset="-128"/>
                        <a:cs typeface="Arial" panose="020B0604020202020204" pitchFamily="34" charset="0"/>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3744675094"/>
                  </a:ext>
                </a:extLst>
              </a:tr>
            </a:tbl>
          </a:graphicData>
        </a:graphic>
      </p:graphicFrame>
    </p:spTree>
    <p:extLst>
      <p:ext uri="{BB962C8B-B14F-4D97-AF65-F5344CB8AC3E}">
        <p14:creationId xmlns:p14="http://schemas.microsoft.com/office/powerpoint/2010/main" val="244992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2145A-70E5-E282-5E9F-CAB265C2CE7A}"/>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A8D8BF4-5B6D-B529-A3B8-ADF128D581FE}"/>
              </a:ext>
            </a:extLst>
          </p:cNvPr>
          <p:cNvSpPr>
            <a:spLocks noGrp="1"/>
          </p:cNvSpPr>
          <p:nvPr>
            <p:ph type="sldNum" sz="quarter" idx="12"/>
          </p:nvPr>
        </p:nvSpPr>
        <p:spPr/>
        <p:txBody>
          <a:bodyPr/>
          <a:lstStyle/>
          <a:p>
            <a:fld id="{71CDB591-86B8-4FDD-BD5E-C4CF63DBE10C}" type="slidenum">
              <a:rPr lang="el-GR" smtClean="0"/>
              <a:pPr/>
              <a:t>9</a:t>
            </a:fld>
            <a:endParaRPr lang="el-GR"/>
          </a:p>
        </p:txBody>
      </p:sp>
      <p:sp>
        <p:nvSpPr>
          <p:cNvPr id="3" name="Τίτλος 1">
            <a:extLst>
              <a:ext uri="{FF2B5EF4-FFF2-40B4-BE49-F238E27FC236}">
                <a16:creationId xmlns:a16="http://schemas.microsoft.com/office/drawing/2014/main" id="{E55BF40C-881C-74B3-5D5C-41FD307DB885}"/>
              </a:ext>
            </a:extLst>
          </p:cNvPr>
          <p:cNvSpPr txBox="1">
            <a:spLocks/>
          </p:cNvSpPr>
          <p:nvPr/>
        </p:nvSpPr>
        <p:spPr>
          <a:xfrm>
            <a:off x="1619250" y="0"/>
            <a:ext cx="8686801" cy="711310"/>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400" dirty="0">
                <a:solidFill>
                  <a:schemeClr val="bg1"/>
                </a:solidFill>
                <a:latin typeface="Calibri"/>
                <a:cs typeface="Calibri"/>
              </a:rPr>
              <a:t>ΒΑΣΙΚΟΙ ΟΡΙΣΜΟΙ: Πληρότητα</a:t>
            </a:r>
            <a:endParaRPr lang="el-GR" sz="34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196B998-B1AA-E577-EE28-FCB808F4E4B9}"/>
              </a:ext>
            </a:extLst>
          </p:cNvPr>
          <p:cNvSpPr txBox="1"/>
          <p:nvPr/>
        </p:nvSpPr>
        <p:spPr>
          <a:xfrm>
            <a:off x="583218" y="1089898"/>
            <a:ext cx="10670721" cy="4678204"/>
          </a:xfrm>
          <a:prstGeom prst="rect">
            <a:avLst/>
          </a:prstGeom>
          <a:noFill/>
        </p:spPr>
        <p:txBody>
          <a:bodyPr wrap="square" rtlCol="0">
            <a:spAutoFit/>
          </a:bodyPr>
          <a:lstStyle/>
          <a:p>
            <a:pPr marL="647700" indent="-285750">
              <a:spcBef>
                <a:spcPts val="1200"/>
              </a:spcBef>
              <a:buFont typeface="Wingdings" panose="05000000000000000000" pitchFamily="2" charset="2"/>
              <a:buChar char="Ø"/>
            </a:pPr>
            <a:r>
              <a:rPr lang="el-GR" sz="2400" b="1" dirty="0">
                <a:solidFill>
                  <a:schemeClr val="tx2"/>
                </a:solidFill>
              </a:rPr>
              <a:t>Πληρότητα</a:t>
            </a:r>
            <a:r>
              <a:rPr lang="el-GR" sz="2400" dirty="0">
                <a:solidFill>
                  <a:schemeClr val="tx2"/>
                </a:solidFill>
              </a:rPr>
              <a:t>: Η πληρότητα ορίζεται για συγκεκριμένο μήνα του έτους αναφοράς και ισούται με το λόγο των διανυκτερεύσεων σε δωμάτια που πραγματοποιήθηκαν προς το μέγιστο αριθμό των διανυκτερεύσεων που θα μπορούσαν να πραγματοποιηθούν. Συνεπώς σε ένα ξενοδοχείο 20 δωματίων ο μέγιστος αριθμός διανυκτερεύσεων τον μήνα Αύγουστο είναι Β = 20 x 31=620. Ο συνολικός αριθμός διανυκτερεύσεων που πραγματοποιήθηκαν στο ξενοδοχείο την ίδια περίοδο είναι Α ≤ Β και τελικά η πληρότητα υπολογίζεται ως Α/Β.  Ο λόγος αυτός εκφράζεται συνήθως σε ποσοστό επί τοις εκατό, ως εξής: (Α/Β) x 100 %.</a:t>
            </a:r>
          </a:p>
          <a:p>
            <a:pPr marL="647700" indent="-285750">
              <a:spcBef>
                <a:spcPts val="1200"/>
              </a:spcBef>
              <a:buFont typeface="Wingdings" panose="05000000000000000000" pitchFamily="2" charset="2"/>
              <a:buChar char="Ø"/>
            </a:pPr>
            <a:r>
              <a:rPr lang="el-GR" sz="2400" b="1" dirty="0">
                <a:solidFill>
                  <a:schemeClr val="tx2"/>
                </a:solidFill>
              </a:rPr>
              <a:t>Μέση πληρότητα</a:t>
            </a:r>
            <a:r>
              <a:rPr lang="en-US" sz="2400" b="1" dirty="0">
                <a:solidFill>
                  <a:schemeClr val="tx2"/>
                </a:solidFill>
              </a:rPr>
              <a:t> (</a:t>
            </a:r>
            <a:r>
              <a:rPr lang="el-GR" sz="2400" b="1" dirty="0" err="1">
                <a:solidFill>
                  <a:schemeClr val="tx2"/>
                </a:solidFill>
              </a:rPr>
              <a:t>Λογο</a:t>
            </a:r>
            <a:r>
              <a:rPr lang="el-GR" sz="2400" b="1" dirty="0">
                <a:solidFill>
                  <a:schemeClr val="tx2"/>
                </a:solidFill>
              </a:rPr>
              <a:t>-εκτιμήτρια)</a:t>
            </a:r>
            <a:r>
              <a:rPr lang="el-GR" sz="2400" dirty="0">
                <a:solidFill>
                  <a:schemeClr val="tx2"/>
                </a:solidFill>
              </a:rPr>
              <a:t>: Η μέση πληρότητα ανά δωμάτιο (αφορά κυρίως του μήνες Μάιο-Οκτώβριο). Ξενοδοχεία με μεγαλύτερο αριθμό δωματίων συμμετέχουν περισσότερο στην εκτίμηση.</a:t>
            </a:r>
            <a:r>
              <a:rPr lang="en-US" sz="2400" dirty="0">
                <a:solidFill>
                  <a:schemeClr val="tx2"/>
                </a:solidFill>
              </a:rPr>
              <a:t> </a:t>
            </a:r>
            <a:endParaRPr lang="el-GR" sz="2400" dirty="0">
              <a:solidFill>
                <a:schemeClr val="tx2"/>
              </a:solidFill>
            </a:endParaRPr>
          </a:p>
        </p:txBody>
      </p:sp>
    </p:spTree>
    <p:extLst>
      <p:ext uri="{BB962C8B-B14F-4D97-AF65-F5344CB8AC3E}">
        <p14:creationId xmlns:p14="http://schemas.microsoft.com/office/powerpoint/2010/main" val="278976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Θέμα του Office">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Αστικό">
  <a:themeElements>
    <a:clrScheme name="Custom 2">
      <a:dk1>
        <a:sysClr val="windowText" lastClr="000000"/>
      </a:dk1>
      <a:lt1>
        <a:sysClr val="window" lastClr="FFFFFF"/>
      </a:lt1>
      <a:dk2>
        <a:srgbClr val="1F3864"/>
      </a:dk2>
      <a:lt2>
        <a:srgbClr val="E7E6E6"/>
      </a:lt2>
      <a:accent1>
        <a:srgbClr val="4472C4"/>
      </a:accent1>
      <a:accent2>
        <a:srgbClr val="BF9000"/>
      </a:accent2>
      <a:accent3>
        <a:srgbClr val="A5A5A5"/>
      </a:accent3>
      <a:accent4>
        <a:srgbClr val="FEE599"/>
      </a:accent4>
      <a:accent5>
        <a:srgbClr val="5B9BD5"/>
      </a:accent5>
      <a:accent6>
        <a:srgbClr val="70AD47"/>
      </a:accent6>
      <a:hlink>
        <a:srgbClr val="0563C1"/>
      </a:hlink>
      <a:folHlink>
        <a:srgbClr val="954F72"/>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2495</TotalTime>
  <Words>1747</Words>
  <Application>Microsoft Office PowerPoint</Application>
  <PresentationFormat>Widescreen</PresentationFormat>
  <Paragraphs>178</Paragraphs>
  <Slides>32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Arial</vt:lpstr>
      <vt:lpstr>Calibri</vt:lpstr>
      <vt:lpstr>Calibri Light</vt:lpstr>
      <vt:lpstr>Cambria</vt:lpstr>
      <vt:lpstr>Georgia</vt:lpstr>
      <vt:lpstr>Lilita One</vt:lpstr>
      <vt:lpstr>proxima-nova</vt:lpstr>
      <vt:lpstr>Trebuchet MS</vt:lpstr>
      <vt:lpstr>Wingdings</vt:lpstr>
      <vt:lpstr>Wingdings 2</vt:lpstr>
      <vt:lpstr>Θέμα του Office</vt:lpstr>
      <vt:lpstr>1_Θέμα του Office</vt:lpstr>
      <vt:lpstr>Αστικό</vt:lpstr>
      <vt:lpstr>PowerPoint Presentation</vt:lpstr>
      <vt:lpstr>Κεντρική Μακεδονία – Χαλκιδική Βασικά Χαρακτηριστικά του Ξενοδοχειακού Δυναμικού 2024</vt:lpstr>
      <vt:lpstr>PowerPoint Presentation</vt:lpstr>
      <vt:lpstr>PowerPoint Presentation</vt:lpstr>
      <vt:lpstr>PowerPoint Presentation</vt:lpstr>
      <vt:lpstr>PowerPoint Presentation</vt:lpstr>
      <vt:lpstr>Αποτελέσματα Μηνιαίας Έρευνας Πάνελ για τις Επιδόσεις των Ξενοδοχείων  της Χαλκιδικής  Μάιος - Οκτώβριος 2024</vt:lpstr>
      <vt:lpstr>PowerPoint Presentation</vt:lpstr>
      <vt:lpstr>PowerPoint Presentation</vt:lpstr>
      <vt:lpstr>PowerPoint Presentation</vt:lpstr>
      <vt:lpstr>PowerPoint Presentation</vt:lpstr>
      <vt:lpstr>PowerPoint Presentation</vt:lpstr>
      <vt:lpstr>Επιδόσεις των Ξενοδοχείων  της Χαλκιδικής  Άνοιγμα Ξενοδοχείων Ανάλυση Πληρότητας</vt:lpstr>
      <vt:lpstr>PowerPoint Presentation</vt:lpstr>
      <vt:lpstr>PowerPoint Presentation</vt:lpstr>
      <vt:lpstr>PowerPoint Presentation</vt:lpstr>
      <vt:lpstr>Επιδόσεις των Ξενοδοχείων  της Χαλκιδικής  Ανάλυση Τιμής σε Επίπεδο Ξενοδοχείου</vt:lpstr>
      <vt:lpstr>PowerPoint Presentation</vt:lpstr>
      <vt:lpstr>PowerPoint Presentation</vt:lpstr>
      <vt:lpstr>PowerPoint Presentation</vt:lpstr>
      <vt:lpstr>PowerPoint Presentation</vt:lpstr>
      <vt:lpstr>Επιδόσεις των Ξενοδοχείων  της Χαλκιδικής  Ανάλυση Τιμής σε Επίπεδο Δωματίων</vt:lpstr>
      <vt:lpstr>PowerPoint Presentation</vt:lpstr>
      <vt:lpstr>PowerPoint Presentation</vt:lpstr>
      <vt:lpstr>Επιδόσεις των Ξενοδοχείων  της Χαλκιδικής  Ειδικά Θέματα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Panousi Sofia</dc:creator>
  <cp:lastModifiedBy>Panousi Sofia</cp:lastModifiedBy>
  <cp:revision>21</cp:revision>
  <dcterms:created xsi:type="dcterms:W3CDTF">2022-05-04T08:10:23Z</dcterms:created>
  <dcterms:modified xsi:type="dcterms:W3CDTF">2025-01-30T10:01:51Z</dcterms:modified>
</cp:coreProperties>
</file>